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Jura SemiBold"/>
      <p:regular r:id="rId14"/>
      <p:bold r:id="rId15"/>
    </p:embeddedFont>
    <p:embeddedFont>
      <p:font typeface="Jura"/>
      <p:regular r:id="rId16"/>
      <p:bold r:id="rId17"/>
    </p:embeddedFont>
    <p:embeddedFont>
      <p:font typeface="Exo"/>
      <p:regular r:id="rId18"/>
      <p:bold r:id="rId19"/>
      <p:italic r:id="rId20"/>
      <p:boldItalic r:id="rId21"/>
    </p:embeddedFont>
    <p:embeddedFont>
      <p:font typeface="Exo SemiBold"/>
      <p:regular r:id="rId22"/>
      <p:bold r:id="rId23"/>
      <p:italic r:id="rId24"/>
      <p:boldItalic r:id="rId2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Exo-italic.fntdata"/><Relationship Id="rId22" Type="http://schemas.openxmlformats.org/officeDocument/2006/relationships/font" Target="fonts/ExoSemiBold-regular.fntdata"/><Relationship Id="rId21" Type="http://schemas.openxmlformats.org/officeDocument/2006/relationships/font" Target="fonts/Exo-boldItalic.fntdata"/><Relationship Id="rId24" Type="http://schemas.openxmlformats.org/officeDocument/2006/relationships/font" Target="fonts/ExoSemiBold-italic.fntdata"/><Relationship Id="rId23" Type="http://schemas.openxmlformats.org/officeDocument/2006/relationships/font" Target="fonts/ExoSemiBold-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5" Type="http://schemas.openxmlformats.org/officeDocument/2006/relationships/font" Target="fonts/ExoSemiBold-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font" Target="fonts/JuraSemiBold-bold.fntdata"/><Relationship Id="rId14" Type="http://schemas.openxmlformats.org/officeDocument/2006/relationships/font" Target="fonts/JuraSemiBold-regular.fntdata"/><Relationship Id="rId17" Type="http://schemas.openxmlformats.org/officeDocument/2006/relationships/font" Target="fonts/Jura-bold.fntdata"/><Relationship Id="rId16" Type="http://schemas.openxmlformats.org/officeDocument/2006/relationships/font" Target="fonts/Jura-regular.fntdata"/><Relationship Id="rId19" Type="http://schemas.openxmlformats.org/officeDocument/2006/relationships/font" Target="fonts/Exo-bold.fntdata"/><Relationship Id="rId18" Type="http://schemas.openxmlformats.org/officeDocument/2006/relationships/font" Target="fonts/Exo-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c2a4cb03c8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c2a4cb03c8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c2a4cb03c8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c2a4cb03c8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c2a4cb03c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c2a4cb03c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c2a4cb03c8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c2a4cb03c8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c2a4cb03c8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c2a4cb03c8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c2a4cb03c8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c2a4cb03c8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c2a4cb03c8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c2a4cb03c8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gradFill>
          <a:gsLst>
            <a:gs pos="0">
              <a:srgbClr val="4D4D4D"/>
            </a:gs>
            <a:gs pos="100000">
              <a:srgbClr val="000000"/>
            </a:gs>
          </a:gsLst>
          <a:path path="circle">
            <a:fillToRect b="50%" l="50%" r="50%" t="50%"/>
          </a:path>
          <a:tileRect/>
        </a:gradFill>
      </p:bgPr>
    </p:bg>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1"/>
              </a:buClr>
              <a:buSzPts val="5200"/>
              <a:buNone/>
              <a:defRPr sz="5200">
                <a:solidFill>
                  <a:schemeClr val="lt1"/>
                </a:solidFill>
              </a:defRPr>
            </a:lvl1pPr>
            <a:lvl2pPr lvl="1" algn="ctr">
              <a:spcBef>
                <a:spcPts val="0"/>
              </a:spcBef>
              <a:spcAft>
                <a:spcPts val="0"/>
              </a:spcAft>
              <a:buClr>
                <a:schemeClr val="lt1"/>
              </a:buClr>
              <a:buSzPts val="5200"/>
              <a:buNone/>
              <a:defRPr sz="5200">
                <a:solidFill>
                  <a:schemeClr val="lt1"/>
                </a:solidFill>
              </a:defRPr>
            </a:lvl2pPr>
            <a:lvl3pPr lvl="2" algn="ctr">
              <a:spcBef>
                <a:spcPts val="0"/>
              </a:spcBef>
              <a:spcAft>
                <a:spcPts val="0"/>
              </a:spcAft>
              <a:buClr>
                <a:schemeClr val="lt1"/>
              </a:buClr>
              <a:buSzPts val="5200"/>
              <a:buNone/>
              <a:defRPr sz="5200">
                <a:solidFill>
                  <a:schemeClr val="lt1"/>
                </a:solidFill>
              </a:defRPr>
            </a:lvl3pPr>
            <a:lvl4pPr lvl="3" algn="ctr">
              <a:spcBef>
                <a:spcPts val="0"/>
              </a:spcBef>
              <a:spcAft>
                <a:spcPts val="0"/>
              </a:spcAft>
              <a:buClr>
                <a:schemeClr val="lt1"/>
              </a:buClr>
              <a:buSzPts val="5200"/>
              <a:buNone/>
              <a:defRPr sz="5200">
                <a:solidFill>
                  <a:schemeClr val="lt1"/>
                </a:solidFill>
              </a:defRPr>
            </a:lvl4pPr>
            <a:lvl5pPr lvl="4" algn="ctr">
              <a:spcBef>
                <a:spcPts val="0"/>
              </a:spcBef>
              <a:spcAft>
                <a:spcPts val="0"/>
              </a:spcAft>
              <a:buClr>
                <a:schemeClr val="lt1"/>
              </a:buClr>
              <a:buSzPts val="5200"/>
              <a:buNone/>
              <a:defRPr sz="5200">
                <a:solidFill>
                  <a:schemeClr val="lt1"/>
                </a:solidFill>
              </a:defRPr>
            </a:lvl5pPr>
            <a:lvl6pPr lvl="5" algn="ctr">
              <a:spcBef>
                <a:spcPts val="0"/>
              </a:spcBef>
              <a:spcAft>
                <a:spcPts val="0"/>
              </a:spcAft>
              <a:buClr>
                <a:schemeClr val="lt1"/>
              </a:buClr>
              <a:buSzPts val="5200"/>
              <a:buNone/>
              <a:defRPr sz="5200">
                <a:solidFill>
                  <a:schemeClr val="lt1"/>
                </a:solidFill>
              </a:defRPr>
            </a:lvl6pPr>
            <a:lvl7pPr lvl="6" algn="ctr">
              <a:spcBef>
                <a:spcPts val="0"/>
              </a:spcBef>
              <a:spcAft>
                <a:spcPts val="0"/>
              </a:spcAft>
              <a:buClr>
                <a:schemeClr val="lt1"/>
              </a:buClr>
              <a:buSzPts val="5200"/>
              <a:buNone/>
              <a:defRPr sz="5200">
                <a:solidFill>
                  <a:schemeClr val="lt1"/>
                </a:solidFill>
              </a:defRPr>
            </a:lvl7pPr>
            <a:lvl8pPr lvl="7" algn="ctr">
              <a:spcBef>
                <a:spcPts val="0"/>
              </a:spcBef>
              <a:spcAft>
                <a:spcPts val="0"/>
              </a:spcAft>
              <a:buClr>
                <a:schemeClr val="lt1"/>
              </a:buClr>
              <a:buSzPts val="5200"/>
              <a:buNone/>
              <a:defRPr sz="5200">
                <a:solidFill>
                  <a:schemeClr val="lt1"/>
                </a:solidFill>
              </a:defRPr>
            </a:lvl8pPr>
            <a:lvl9pPr lvl="8" algn="ctr">
              <a:spcBef>
                <a:spcPts val="0"/>
              </a:spcBef>
              <a:spcAft>
                <a:spcPts val="0"/>
              </a:spcAft>
              <a:buClr>
                <a:schemeClr val="lt1"/>
              </a:buClr>
              <a:buSzPts val="5200"/>
              <a:buNone/>
              <a:defRPr sz="5200">
                <a:solidFill>
                  <a:schemeClr val="lt1"/>
                </a:solidFill>
              </a:defRPr>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accent6"/>
              </a:buClr>
              <a:buSzPts val="2800"/>
              <a:buNone/>
              <a:defRPr sz="2800">
                <a:solidFill>
                  <a:schemeClr val="accent6"/>
                </a:solidFill>
              </a:defRPr>
            </a:lvl1pPr>
            <a:lvl2pPr lvl="1" algn="ctr">
              <a:lnSpc>
                <a:spcPct val="100000"/>
              </a:lnSpc>
              <a:spcBef>
                <a:spcPts val="0"/>
              </a:spcBef>
              <a:spcAft>
                <a:spcPts val="0"/>
              </a:spcAft>
              <a:buClr>
                <a:schemeClr val="accent6"/>
              </a:buClr>
              <a:buSzPts val="2800"/>
              <a:buNone/>
              <a:defRPr sz="2800">
                <a:solidFill>
                  <a:schemeClr val="accent6"/>
                </a:solidFill>
              </a:defRPr>
            </a:lvl2pPr>
            <a:lvl3pPr lvl="2" algn="ctr">
              <a:lnSpc>
                <a:spcPct val="100000"/>
              </a:lnSpc>
              <a:spcBef>
                <a:spcPts val="0"/>
              </a:spcBef>
              <a:spcAft>
                <a:spcPts val="0"/>
              </a:spcAft>
              <a:buClr>
                <a:schemeClr val="accent6"/>
              </a:buClr>
              <a:buSzPts val="2800"/>
              <a:buNone/>
              <a:defRPr sz="2800">
                <a:solidFill>
                  <a:schemeClr val="accent6"/>
                </a:solidFill>
              </a:defRPr>
            </a:lvl3pPr>
            <a:lvl4pPr lvl="3" algn="ctr">
              <a:lnSpc>
                <a:spcPct val="100000"/>
              </a:lnSpc>
              <a:spcBef>
                <a:spcPts val="0"/>
              </a:spcBef>
              <a:spcAft>
                <a:spcPts val="0"/>
              </a:spcAft>
              <a:buClr>
                <a:schemeClr val="accent6"/>
              </a:buClr>
              <a:buSzPts val="2800"/>
              <a:buNone/>
              <a:defRPr sz="2800">
                <a:solidFill>
                  <a:schemeClr val="accent6"/>
                </a:solidFill>
              </a:defRPr>
            </a:lvl4pPr>
            <a:lvl5pPr lvl="4" algn="ctr">
              <a:lnSpc>
                <a:spcPct val="100000"/>
              </a:lnSpc>
              <a:spcBef>
                <a:spcPts val="0"/>
              </a:spcBef>
              <a:spcAft>
                <a:spcPts val="0"/>
              </a:spcAft>
              <a:buClr>
                <a:schemeClr val="accent6"/>
              </a:buClr>
              <a:buSzPts val="2800"/>
              <a:buNone/>
              <a:defRPr sz="2800">
                <a:solidFill>
                  <a:schemeClr val="accent6"/>
                </a:solidFill>
              </a:defRPr>
            </a:lvl5pPr>
            <a:lvl6pPr lvl="5" algn="ctr">
              <a:lnSpc>
                <a:spcPct val="100000"/>
              </a:lnSpc>
              <a:spcBef>
                <a:spcPts val="0"/>
              </a:spcBef>
              <a:spcAft>
                <a:spcPts val="0"/>
              </a:spcAft>
              <a:buClr>
                <a:schemeClr val="accent6"/>
              </a:buClr>
              <a:buSzPts val="2800"/>
              <a:buNone/>
              <a:defRPr sz="2800">
                <a:solidFill>
                  <a:schemeClr val="accent6"/>
                </a:solidFill>
              </a:defRPr>
            </a:lvl6pPr>
            <a:lvl7pPr lvl="6" algn="ctr">
              <a:lnSpc>
                <a:spcPct val="100000"/>
              </a:lnSpc>
              <a:spcBef>
                <a:spcPts val="0"/>
              </a:spcBef>
              <a:spcAft>
                <a:spcPts val="0"/>
              </a:spcAft>
              <a:buClr>
                <a:schemeClr val="accent6"/>
              </a:buClr>
              <a:buSzPts val="2800"/>
              <a:buNone/>
              <a:defRPr sz="2800">
                <a:solidFill>
                  <a:schemeClr val="accent6"/>
                </a:solidFill>
              </a:defRPr>
            </a:lvl7pPr>
            <a:lvl8pPr lvl="7" algn="ctr">
              <a:lnSpc>
                <a:spcPct val="100000"/>
              </a:lnSpc>
              <a:spcBef>
                <a:spcPts val="0"/>
              </a:spcBef>
              <a:spcAft>
                <a:spcPts val="0"/>
              </a:spcAft>
              <a:buClr>
                <a:schemeClr val="accent6"/>
              </a:buClr>
              <a:buSzPts val="2800"/>
              <a:buNone/>
              <a:defRPr sz="2800">
                <a:solidFill>
                  <a:schemeClr val="accent6"/>
                </a:solidFill>
              </a:defRPr>
            </a:lvl8pPr>
            <a:lvl9pPr lvl="8" algn="ctr">
              <a:lnSpc>
                <a:spcPct val="100000"/>
              </a:lnSpc>
              <a:spcBef>
                <a:spcPts val="0"/>
              </a:spcBef>
              <a:spcAft>
                <a:spcPts val="0"/>
              </a:spcAft>
              <a:buClr>
                <a:schemeClr val="accent6"/>
              </a:buClr>
              <a:buSzPts val="2800"/>
              <a:buNone/>
              <a:defRPr sz="2800">
                <a:solidFill>
                  <a:schemeClr val="accent6"/>
                </a:solidFill>
              </a:defRPr>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accent5"/>
              </a:buClr>
              <a:buSzPts val="3600"/>
              <a:buNone/>
              <a:defRPr sz="3600">
                <a:solidFill>
                  <a:schemeClr val="accent5"/>
                </a:solidFill>
              </a:defRPr>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Clr>
                <a:schemeClr val="accent5"/>
              </a:buClr>
              <a:buSzPts val="2800"/>
              <a:buNone/>
              <a:defRPr>
                <a:solidFill>
                  <a:schemeClr val="accent5"/>
                </a:solidFill>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Clr>
                <a:schemeClr val="accent3"/>
              </a:buClr>
              <a:buSzPts val="1800"/>
              <a:buChar char="●"/>
              <a:defRPr/>
            </a:lvl1pPr>
            <a:lvl2pPr indent="-317500" lvl="1" marL="914400">
              <a:spcBef>
                <a:spcPts val="0"/>
              </a:spcBef>
              <a:spcAft>
                <a:spcPts val="0"/>
              </a:spcAft>
              <a:buClr>
                <a:schemeClr val="accent3"/>
              </a:buClr>
              <a:buSzPts val="1400"/>
              <a:buChar char="○"/>
              <a:defRPr/>
            </a:lvl2pPr>
            <a:lvl3pPr indent="-317500" lvl="2" marL="1371600">
              <a:spcBef>
                <a:spcPts val="0"/>
              </a:spcBef>
              <a:spcAft>
                <a:spcPts val="0"/>
              </a:spcAft>
              <a:buClr>
                <a:schemeClr val="accent3"/>
              </a:buClr>
              <a:buSzPts val="1400"/>
              <a:buChar char="■"/>
              <a:defRPr/>
            </a:lvl3pPr>
            <a:lvl4pPr indent="-317500" lvl="3" marL="1828800">
              <a:spcBef>
                <a:spcPts val="0"/>
              </a:spcBef>
              <a:spcAft>
                <a:spcPts val="0"/>
              </a:spcAft>
              <a:buClr>
                <a:schemeClr val="accent3"/>
              </a:buClr>
              <a:buSzPts val="1400"/>
              <a:buChar char="●"/>
              <a:defRPr/>
            </a:lvl4pPr>
            <a:lvl5pPr indent="-317500" lvl="4" marL="2286000">
              <a:spcBef>
                <a:spcPts val="0"/>
              </a:spcBef>
              <a:spcAft>
                <a:spcPts val="0"/>
              </a:spcAft>
              <a:buClr>
                <a:schemeClr val="accent3"/>
              </a:buClr>
              <a:buSzPts val="1400"/>
              <a:buChar char="○"/>
              <a:defRPr/>
            </a:lvl5pPr>
            <a:lvl6pPr indent="-317500" lvl="5" marL="2743200">
              <a:spcBef>
                <a:spcPts val="0"/>
              </a:spcBef>
              <a:spcAft>
                <a:spcPts val="0"/>
              </a:spcAft>
              <a:buClr>
                <a:schemeClr val="accent3"/>
              </a:buClr>
              <a:buSzPts val="1400"/>
              <a:buChar char="■"/>
              <a:defRPr/>
            </a:lvl6pPr>
            <a:lvl7pPr indent="-317500" lvl="6" marL="3200400">
              <a:spcBef>
                <a:spcPts val="0"/>
              </a:spcBef>
              <a:spcAft>
                <a:spcPts val="0"/>
              </a:spcAft>
              <a:buClr>
                <a:schemeClr val="accent3"/>
              </a:buClr>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Clr>
                <a:schemeClr val="accent5"/>
              </a:buClr>
              <a:buSzPts val="2800"/>
              <a:buNone/>
              <a:defRPr>
                <a:solidFill>
                  <a:schemeClr val="accent5"/>
                </a:solidFill>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Clr>
                <a:schemeClr val="accent5"/>
              </a:buClr>
              <a:buSzPts val="2800"/>
              <a:buNone/>
              <a:defRPr>
                <a:solidFill>
                  <a:schemeClr val="accent5"/>
                </a:solidFill>
              </a:defRPr>
            </a:lvl1pPr>
            <a:lvl2pPr lvl="1">
              <a:spcBef>
                <a:spcPts val="0"/>
              </a:spcBef>
              <a:spcAft>
                <a:spcPts val="0"/>
              </a:spcAft>
              <a:buClr>
                <a:schemeClr val="accent5"/>
              </a:buClr>
              <a:buSzPts val="2800"/>
              <a:buNone/>
              <a:defRPr>
                <a:solidFill>
                  <a:schemeClr val="accent5"/>
                </a:solidFill>
              </a:defRPr>
            </a:lvl2pPr>
            <a:lvl3pPr lvl="2">
              <a:spcBef>
                <a:spcPts val="0"/>
              </a:spcBef>
              <a:spcAft>
                <a:spcPts val="0"/>
              </a:spcAft>
              <a:buClr>
                <a:schemeClr val="accent5"/>
              </a:buClr>
              <a:buSzPts val="2800"/>
              <a:buNone/>
              <a:defRPr>
                <a:solidFill>
                  <a:schemeClr val="accent5"/>
                </a:solidFill>
              </a:defRPr>
            </a:lvl3pPr>
            <a:lvl4pPr lvl="3">
              <a:spcBef>
                <a:spcPts val="0"/>
              </a:spcBef>
              <a:spcAft>
                <a:spcPts val="0"/>
              </a:spcAft>
              <a:buClr>
                <a:schemeClr val="accent5"/>
              </a:buClr>
              <a:buSzPts val="2800"/>
              <a:buNone/>
              <a:defRPr>
                <a:solidFill>
                  <a:schemeClr val="accent5"/>
                </a:solidFill>
              </a:defRPr>
            </a:lvl4pPr>
            <a:lvl5pPr lvl="4">
              <a:spcBef>
                <a:spcPts val="0"/>
              </a:spcBef>
              <a:spcAft>
                <a:spcPts val="0"/>
              </a:spcAft>
              <a:buClr>
                <a:schemeClr val="accent5"/>
              </a:buClr>
              <a:buSzPts val="2800"/>
              <a:buNone/>
              <a:defRPr>
                <a:solidFill>
                  <a:schemeClr val="accent5"/>
                </a:solidFill>
              </a:defRPr>
            </a:lvl5pPr>
            <a:lvl6pPr lvl="5">
              <a:spcBef>
                <a:spcPts val="0"/>
              </a:spcBef>
              <a:spcAft>
                <a:spcPts val="0"/>
              </a:spcAft>
              <a:buClr>
                <a:schemeClr val="accent5"/>
              </a:buClr>
              <a:buSzPts val="2800"/>
              <a:buNone/>
              <a:defRPr>
                <a:solidFill>
                  <a:schemeClr val="accent5"/>
                </a:solidFill>
              </a:defRPr>
            </a:lvl6pPr>
            <a:lvl7pPr lvl="6">
              <a:spcBef>
                <a:spcPts val="0"/>
              </a:spcBef>
              <a:spcAft>
                <a:spcPts val="0"/>
              </a:spcAft>
              <a:buClr>
                <a:schemeClr val="accent5"/>
              </a:buClr>
              <a:buSzPts val="2800"/>
              <a:buNone/>
              <a:defRPr>
                <a:solidFill>
                  <a:schemeClr val="accent5"/>
                </a:solidFill>
              </a:defRPr>
            </a:lvl7pPr>
            <a:lvl8pPr lvl="7">
              <a:spcBef>
                <a:spcPts val="0"/>
              </a:spcBef>
              <a:spcAft>
                <a:spcPts val="0"/>
              </a:spcAft>
              <a:buClr>
                <a:schemeClr val="accent5"/>
              </a:buClr>
              <a:buSzPts val="2800"/>
              <a:buNone/>
              <a:defRPr>
                <a:solidFill>
                  <a:schemeClr val="accent5"/>
                </a:solidFill>
              </a:defRPr>
            </a:lvl8pPr>
            <a:lvl9pPr lvl="8">
              <a:spcBef>
                <a:spcPts val="0"/>
              </a:spcBef>
              <a:spcAft>
                <a:spcPts val="0"/>
              </a:spcAft>
              <a:buClr>
                <a:schemeClr val="accent5"/>
              </a:buClr>
              <a:buSzPts val="2800"/>
              <a:buNone/>
              <a:defRPr>
                <a:solidFill>
                  <a:schemeClr val="accent5"/>
                </a:solidFill>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Clr>
                <a:schemeClr val="accent5"/>
              </a:buClr>
              <a:buSzPts val="2400"/>
              <a:buNone/>
              <a:defRPr sz="2400">
                <a:solidFill>
                  <a:schemeClr val="accent5"/>
                </a:solidFill>
              </a:defRPr>
            </a:lvl1pPr>
            <a:lvl2pPr lvl="1">
              <a:spcBef>
                <a:spcPts val="0"/>
              </a:spcBef>
              <a:spcAft>
                <a:spcPts val="0"/>
              </a:spcAft>
              <a:buClr>
                <a:schemeClr val="accent5"/>
              </a:buClr>
              <a:buSzPts val="2400"/>
              <a:buNone/>
              <a:defRPr sz="2400">
                <a:solidFill>
                  <a:schemeClr val="accent5"/>
                </a:solidFill>
              </a:defRPr>
            </a:lvl2pPr>
            <a:lvl3pPr lvl="2">
              <a:spcBef>
                <a:spcPts val="0"/>
              </a:spcBef>
              <a:spcAft>
                <a:spcPts val="0"/>
              </a:spcAft>
              <a:buClr>
                <a:schemeClr val="accent5"/>
              </a:buClr>
              <a:buSzPts val="2400"/>
              <a:buNone/>
              <a:defRPr sz="2400">
                <a:solidFill>
                  <a:schemeClr val="accent5"/>
                </a:solidFill>
              </a:defRPr>
            </a:lvl3pPr>
            <a:lvl4pPr lvl="3">
              <a:spcBef>
                <a:spcPts val="0"/>
              </a:spcBef>
              <a:spcAft>
                <a:spcPts val="0"/>
              </a:spcAft>
              <a:buClr>
                <a:schemeClr val="accent5"/>
              </a:buClr>
              <a:buSzPts val="2400"/>
              <a:buNone/>
              <a:defRPr sz="2400">
                <a:solidFill>
                  <a:schemeClr val="accent5"/>
                </a:solidFill>
              </a:defRPr>
            </a:lvl4pPr>
            <a:lvl5pPr lvl="4">
              <a:spcBef>
                <a:spcPts val="0"/>
              </a:spcBef>
              <a:spcAft>
                <a:spcPts val="0"/>
              </a:spcAft>
              <a:buClr>
                <a:schemeClr val="accent5"/>
              </a:buClr>
              <a:buSzPts val="2400"/>
              <a:buNone/>
              <a:defRPr sz="2400">
                <a:solidFill>
                  <a:schemeClr val="accent5"/>
                </a:solidFill>
              </a:defRPr>
            </a:lvl5pPr>
            <a:lvl6pPr lvl="5">
              <a:spcBef>
                <a:spcPts val="0"/>
              </a:spcBef>
              <a:spcAft>
                <a:spcPts val="0"/>
              </a:spcAft>
              <a:buClr>
                <a:schemeClr val="accent5"/>
              </a:buClr>
              <a:buSzPts val="2400"/>
              <a:buNone/>
              <a:defRPr sz="2400">
                <a:solidFill>
                  <a:schemeClr val="accent5"/>
                </a:solidFill>
              </a:defRPr>
            </a:lvl6pPr>
            <a:lvl7pPr lvl="6">
              <a:spcBef>
                <a:spcPts val="0"/>
              </a:spcBef>
              <a:spcAft>
                <a:spcPts val="0"/>
              </a:spcAft>
              <a:buClr>
                <a:schemeClr val="accent5"/>
              </a:buClr>
              <a:buSzPts val="2400"/>
              <a:buNone/>
              <a:defRPr sz="2400">
                <a:solidFill>
                  <a:schemeClr val="accent5"/>
                </a:solidFill>
              </a:defRPr>
            </a:lvl7pPr>
            <a:lvl8pPr lvl="7">
              <a:spcBef>
                <a:spcPts val="0"/>
              </a:spcBef>
              <a:spcAft>
                <a:spcPts val="0"/>
              </a:spcAft>
              <a:buClr>
                <a:schemeClr val="accent5"/>
              </a:buClr>
              <a:buSzPts val="2400"/>
              <a:buNone/>
              <a:defRPr sz="2400">
                <a:solidFill>
                  <a:schemeClr val="accent5"/>
                </a:solidFill>
              </a:defRPr>
            </a:lvl8pPr>
            <a:lvl9pPr lvl="8">
              <a:spcBef>
                <a:spcPts val="0"/>
              </a:spcBef>
              <a:spcAft>
                <a:spcPts val="0"/>
              </a:spcAft>
              <a:buClr>
                <a:schemeClr val="accent5"/>
              </a:buClr>
              <a:buSzPts val="2400"/>
              <a:buNone/>
              <a:defRPr sz="2400">
                <a:solidFill>
                  <a:schemeClr val="accent5"/>
                </a:solidFill>
              </a:defRPr>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gradFill>
          <a:gsLst>
            <a:gs pos="0">
              <a:srgbClr val="FFFFFF"/>
            </a:gs>
            <a:gs pos="100000">
              <a:srgbClr val="B3B3B3"/>
            </a:gs>
          </a:gsLst>
          <a:path path="circle">
            <a:fillToRect b="50%" l="50%" r="50%" t="50%"/>
          </a:path>
          <a:tileRect/>
        </a:gra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Font typeface="Exo SemiBold"/>
              <a:buNone/>
              <a:defRPr sz="2800">
                <a:solidFill>
                  <a:schemeClr val="dk1"/>
                </a:solidFill>
                <a:latin typeface="Exo SemiBold"/>
                <a:ea typeface="Exo SemiBold"/>
                <a:cs typeface="Exo SemiBold"/>
                <a:sym typeface="Exo SemiBold"/>
              </a:defRPr>
            </a:lvl1pPr>
            <a:lvl2pPr lvl="1">
              <a:spcBef>
                <a:spcPts val="0"/>
              </a:spcBef>
              <a:spcAft>
                <a:spcPts val="0"/>
              </a:spcAft>
              <a:buClr>
                <a:schemeClr val="dk1"/>
              </a:buClr>
              <a:buSzPts val="2800"/>
              <a:buFont typeface="Exo SemiBold"/>
              <a:buNone/>
              <a:defRPr sz="2800">
                <a:solidFill>
                  <a:schemeClr val="dk1"/>
                </a:solidFill>
                <a:latin typeface="Exo SemiBold"/>
                <a:ea typeface="Exo SemiBold"/>
                <a:cs typeface="Exo SemiBold"/>
                <a:sym typeface="Exo SemiBold"/>
              </a:defRPr>
            </a:lvl2pPr>
            <a:lvl3pPr lvl="2">
              <a:spcBef>
                <a:spcPts val="0"/>
              </a:spcBef>
              <a:spcAft>
                <a:spcPts val="0"/>
              </a:spcAft>
              <a:buClr>
                <a:schemeClr val="dk1"/>
              </a:buClr>
              <a:buSzPts val="2800"/>
              <a:buFont typeface="Exo SemiBold"/>
              <a:buNone/>
              <a:defRPr sz="2800">
                <a:solidFill>
                  <a:schemeClr val="dk1"/>
                </a:solidFill>
                <a:latin typeface="Exo SemiBold"/>
                <a:ea typeface="Exo SemiBold"/>
                <a:cs typeface="Exo SemiBold"/>
                <a:sym typeface="Exo SemiBold"/>
              </a:defRPr>
            </a:lvl3pPr>
            <a:lvl4pPr lvl="3">
              <a:spcBef>
                <a:spcPts val="0"/>
              </a:spcBef>
              <a:spcAft>
                <a:spcPts val="0"/>
              </a:spcAft>
              <a:buClr>
                <a:schemeClr val="dk1"/>
              </a:buClr>
              <a:buSzPts val="2800"/>
              <a:buFont typeface="Exo SemiBold"/>
              <a:buNone/>
              <a:defRPr sz="2800">
                <a:solidFill>
                  <a:schemeClr val="dk1"/>
                </a:solidFill>
                <a:latin typeface="Exo SemiBold"/>
                <a:ea typeface="Exo SemiBold"/>
                <a:cs typeface="Exo SemiBold"/>
                <a:sym typeface="Exo SemiBold"/>
              </a:defRPr>
            </a:lvl4pPr>
            <a:lvl5pPr lvl="4">
              <a:spcBef>
                <a:spcPts val="0"/>
              </a:spcBef>
              <a:spcAft>
                <a:spcPts val="0"/>
              </a:spcAft>
              <a:buClr>
                <a:schemeClr val="dk1"/>
              </a:buClr>
              <a:buSzPts val="2800"/>
              <a:buFont typeface="Exo SemiBold"/>
              <a:buNone/>
              <a:defRPr sz="2800">
                <a:solidFill>
                  <a:schemeClr val="dk1"/>
                </a:solidFill>
                <a:latin typeface="Exo SemiBold"/>
                <a:ea typeface="Exo SemiBold"/>
                <a:cs typeface="Exo SemiBold"/>
                <a:sym typeface="Exo SemiBold"/>
              </a:defRPr>
            </a:lvl5pPr>
            <a:lvl6pPr lvl="5">
              <a:spcBef>
                <a:spcPts val="0"/>
              </a:spcBef>
              <a:spcAft>
                <a:spcPts val="0"/>
              </a:spcAft>
              <a:buClr>
                <a:schemeClr val="dk1"/>
              </a:buClr>
              <a:buSzPts val="2800"/>
              <a:buFont typeface="Exo SemiBold"/>
              <a:buNone/>
              <a:defRPr sz="2800">
                <a:solidFill>
                  <a:schemeClr val="dk1"/>
                </a:solidFill>
                <a:latin typeface="Exo SemiBold"/>
                <a:ea typeface="Exo SemiBold"/>
                <a:cs typeface="Exo SemiBold"/>
                <a:sym typeface="Exo SemiBold"/>
              </a:defRPr>
            </a:lvl6pPr>
            <a:lvl7pPr lvl="6">
              <a:spcBef>
                <a:spcPts val="0"/>
              </a:spcBef>
              <a:spcAft>
                <a:spcPts val="0"/>
              </a:spcAft>
              <a:buClr>
                <a:schemeClr val="dk1"/>
              </a:buClr>
              <a:buSzPts val="2800"/>
              <a:buFont typeface="Exo SemiBold"/>
              <a:buNone/>
              <a:defRPr sz="2800">
                <a:solidFill>
                  <a:schemeClr val="dk1"/>
                </a:solidFill>
                <a:latin typeface="Exo SemiBold"/>
                <a:ea typeface="Exo SemiBold"/>
                <a:cs typeface="Exo SemiBold"/>
                <a:sym typeface="Exo SemiBold"/>
              </a:defRPr>
            </a:lvl7pPr>
            <a:lvl8pPr lvl="7">
              <a:spcBef>
                <a:spcPts val="0"/>
              </a:spcBef>
              <a:spcAft>
                <a:spcPts val="0"/>
              </a:spcAft>
              <a:buClr>
                <a:schemeClr val="dk1"/>
              </a:buClr>
              <a:buSzPts val="2800"/>
              <a:buFont typeface="Exo SemiBold"/>
              <a:buNone/>
              <a:defRPr sz="2800">
                <a:solidFill>
                  <a:schemeClr val="dk1"/>
                </a:solidFill>
                <a:latin typeface="Exo SemiBold"/>
                <a:ea typeface="Exo SemiBold"/>
                <a:cs typeface="Exo SemiBold"/>
                <a:sym typeface="Exo SemiBold"/>
              </a:defRPr>
            </a:lvl8pPr>
            <a:lvl9pPr lvl="8">
              <a:spcBef>
                <a:spcPts val="0"/>
              </a:spcBef>
              <a:spcAft>
                <a:spcPts val="0"/>
              </a:spcAft>
              <a:buClr>
                <a:schemeClr val="dk1"/>
              </a:buClr>
              <a:buSzPts val="2800"/>
              <a:buFont typeface="Exo SemiBold"/>
              <a:buNone/>
              <a:defRPr sz="2800">
                <a:solidFill>
                  <a:schemeClr val="dk1"/>
                </a:solidFill>
                <a:latin typeface="Exo SemiBold"/>
                <a:ea typeface="Exo SemiBold"/>
                <a:cs typeface="Exo SemiBold"/>
                <a:sym typeface="Exo SemiBold"/>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accent5"/>
              </a:buClr>
              <a:buSzPts val="1800"/>
              <a:buFont typeface="Jura"/>
              <a:buChar char="●"/>
              <a:defRPr sz="1800">
                <a:solidFill>
                  <a:schemeClr val="dk2"/>
                </a:solidFill>
                <a:latin typeface="Jura"/>
                <a:ea typeface="Jura"/>
                <a:cs typeface="Jura"/>
                <a:sym typeface="Jura"/>
              </a:defRPr>
            </a:lvl1pPr>
            <a:lvl2pPr indent="-317500" lvl="1" marL="914400">
              <a:lnSpc>
                <a:spcPct val="115000"/>
              </a:lnSpc>
              <a:spcBef>
                <a:spcPts val="0"/>
              </a:spcBef>
              <a:spcAft>
                <a:spcPts val="0"/>
              </a:spcAft>
              <a:buClr>
                <a:schemeClr val="accent5"/>
              </a:buClr>
              <a:buSzPts val="1400"/>
              <a:buFont typeface="Jura"/>
              <a:buChar char="○"/>
              <a:defRPr>
                <a:solidFill>
                  <a:schemeClr val="dk2"/>
                </a:solidFill>
                <a:latin typeface="Jura"/>
                <a:ea typeface="Jura"/>
                <a:cs typeface="Jura"/>
                <a:sym typeface="Jura"/>
              </a:defRPr>
            </a:lvl2pPr>
            <a:lvl3pPr indent="-317500" lvl="2" marL="1371600">
              <a:lnSpc>
                <a:spcPct val="115000"/>
              </a:lnSpc>
              <a:spcBef>
                <a:spcPts val="0"/>
              </a:spcBef>
              <a:spcAft>
                <a:spcPts val="0"/>
              </a:spcAft>
              <a:buClr>
                <a:schemeClr val="dk2"/>
              </a:buClr>
              <a:buSzPts val="1400"/>
              <a:buFont typeface="Jura"/>
              <a:buChar char="■"/>
              <a:defRPr>
                <a:solidFill>
                  <a:schemeClr val="dk2"/>
                </a:solidFill>
                <a:latin typeface="Jura"/>
                <a:ea typeface="Jura"/>
                <a:cs typeface="Jura"/>
                <a:sym typeface="Jura"/>
              </a:defRPr>
            </a:lvl3pPr>
            <a:lvl4pPr indent="-317500" lvl="3" marL="1828800">
              <a:lnSpc>
                <a:spcPct val="115000"/>
              </a:lnSpc>
              <a:spcBef>
                <a:spcPts val="0"/>
              </a:spcBef>
              <a:spcAft>
                <a:spcPts val="0"/>
              </a:spcAft>
              <a:buClr>
                <a:schemeClr val="dk2"/>
              </a:buClr>
              <a:buSzPts val="1400"/>
              <a:buFont typeface="Jura"/>
              <a:buChar char="●"/>
              <a:defRPr>
                <a:solidFill>
                  <a:schemeClr val="dk2"/>
                </a:solidFill>
                <a:latin typeface="Jura"/>
                <a:ea typeface="Jura"/>
                <a:cs typeface="Jura"/>
                <a:sym typeface="Jura"/>
              </a:defRPr>
            </a:lvl4pPr>
            <a:lvl5pPr indent="-317500" lvl="4" marL="2286000">
              <a:lnSpc>
                <a:spcPct val="115000"/>
              </a:lnSpc>
              <a:spcBef>
                <a:spcPts val="0"/>
              </a:spcBef>
              <a:spcAft>
                <a:spcPts val="0"/>
              </a:spcAft>
              <a:buClr>
                <a:schemeClr val="dk2"/>
              </a:buClr>
              <a:buSzPts val="1400"/>
              <a:buFont typeface="Jura"/>
              <a:buChar char="○"/>
              <a:defRPr>
                <a:solidFill>
                  <a:schemeClr val="dk2"/>
                </a:solidFill>
                <a:latin typeface="Jura"/>
                <a:ea typeface="Jura"/>
                <a:cs typeface="Jura"/>
                <a:sym typeface="Jura"/>
              </a:defRPr>
            </a:lvl5pPr>
            <a:lvl6pPr indent="-317500" lvl="5" marL="2743200">
              <a:lnSpc>
                <a:spcPct val="115000"/>
              </a:lnSpc>
              <a:spcBef>
                <a:spcPts val="0"/>
              </a:spcBef>
              <a:spcAft>
                <a:spcPts val="0"/>
              </a:spcAft>
              <a:buClr>
                <a:schemeClr val="dk2"/>
              </a:buClr>
              <a:buSzPts val="1400"/>
              <a:buFont typeface="Jura"/>
              <a:buChar char="■"/>
              <a:defRPr>
                <a:solidFill>
                  <a:schemeClr val="dk2"/>
                </a:solidFill>
                <a:latin typeface="Jura"/>
                <a:ea typeface="Jura"/>
                <a:cs typeface="Jura"/>
                <a:sym typeface="Jura"/>
              </a:defRPr>
            </a:lvl6pPr>
            <a:lvl7pPr indent="-317500" lvl="6" marL="3200400">
              <a:lnSpc>
                <a:spcPct val="115000"/>
              </a:lnSpc>
              <a:spcBef>
                <a:spcPts val="0"/>
              </a:spcBef>
              <a:spcAft>
                <a:spcPts val="0"/>
              </a:spcAft>
              <a:buClr>
                <a:schemeClr val="dk2"/>
              </a:buClr>
              <a:buSzPts val="1400"/>
              <a:buFont typeface="Jura"/>
              <a:buChar char="●"/>
              <a:defRPr>
                <a:solidFill>
                  <a:schemeClr val="dk2"/>
                </a:solidFill>
                <a:latin typeface="Jura"/>
                <a:ea typeface="Jura"/>
                <a:cs typeface="Jura"/>
                <a:sym typeface="Jura"/>
              </a:defRPr>
            </a:lvl7pPr>
            <a:lvl8pPr indent="-317500" lvl="7" marL="3657600">
              <a:lnSpc>
                <a:spcPct val="115000"/>
              </a:lnSpc>
              <a:spcBef>
                <a:spcPts val="0"/>
              </a:spcBef>
              <a:spcAft>
                <a:spcPts val="0"/>
              </a:spcAft>
              <a:buClr>
                <a:schemeClr val="dk2"/>
              </a:buClr>
              <a:buSzPts val="1400"/>
              <a:buFont typeface="Jura"/>
              <a:buChar char="○"/>
              <a:defRPr>
                <a:solidFill>
                  <a:schemeClr val="dk2"/>
                </a:solidFill>
                <a:latin typeface="Jura"/>
                <a:ea typeface="Jura"/>
                <a:cs typeface="Jura"/>
                <a:sym typeface="Jura"/>
              </a:defRPr>
            </a:lvl8pPr>
            <a:lvl9pPr indent="-317500" lvl="8" marL="4114800">
              <a:lnSpc>
                <a:spcPct val="115000"/>
              </a:lnSpc>
              <a:spcBef>
                <a:spcPts val="0"/>
              </a:spcBef>
              <a:spcAft>
                <a:spcPts val="0"/>
              </a:spcAft>
              <a:buClr>
                <a:schemeClr val="dk2"/>
              </a:buClr>
              <a:buSzPts val="1400"/>
              <a:buFont typeface="Jura"/>
              <a:buChar char="■"/>
              <a:defRPr>
                <a:solidFill>
                  <a:schemeClr val="dk2"/>
                </a:solidFill>
                <a:latin typeface="Jura"/>
                <a:ea typeface="Jura"/>
                <a:cs typeface="Jura"/>
                <a:sym typeface="Jura"/>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s-419"/>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www.youtube.com/watch?v=dGW70habqX0" TargetMode="External"/><Relationship Id="rId4"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es-419"/>
              <a:t>Introducción a la Fenomenología de la Religión</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s-419">
                <a:solidFill>
                  <a:schemeClr val="accent5"/>
                </a:solidFill>
              </a:rPr>
              <a:t>MEDE. Ignacio Palos Soto</a:t>
            </a:r>
            <a:endParaRPr>
              <a:solidFill>
                <a:schemeClr val="accent5"/>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grpSp>
        <p:nvGrpSpPr>
          <p:cNvPr id="60" name="Google Shape;60;p14"/>
          <p:cNvGrpSpPr/>
          <p:nvPr/>
        </p:nvGrpSpPr>
        <p:grpSpPr>
          <a:xfrm>
            <a:off x="2819250" y="1193300"/>
            <a:ext cx="3505500" cy="3505500"/>
            <a:chOff x="2819250" y="1017725"/>
            <a:chExt cx="3505500" cy="3505500"/>
          </a:xfrm>
        </p:grpSpPr>
        <p:sp>
          <p:nvSpPr>
            <p:cNvPr id="61" name="Google Shape;61;p14"/>
            <p:cNvSpPr/>
            <p:nvPr/>
          </p:nvSpPr>
          <p:spPr>
            <a:xfrm>
              <a:off x="2819250" y="1017725"/>
              <a:ext cx="3505500" cy="3505500"/>
            </a:xfrm>
            <a:prstGeom prst="ellipse">
              <a:avLst/>
            </a:prstGeom>
            <a:solidFill>
              <a:schemeClr val="lt1"/>
            </a:solidFill>
            <a:ln>
              <a:noFill/>
            </a:ln>
            <a:effectLst>
              <a:outerShdw blurRad="128588" rotWithShape="0" algn="bl" dir="5400000" dist="57150">
                <a:srgbClr val="000000">
                  <a:alpha val="15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2" name="Google Shape;62;p14"/>
            <p:cNvGrpSpPr/>
            <p:nvPr/>
          </p:nvGrpSpPr>
          <p:grpSpPr>
            <a:xfrm>
              <a:off x="3113400" y="1600050"/>
              <a:ext cx="2917200" cy="2917200"/>
              <a:chOff x="3113400" y="1295250"/>
              <a:chExt cx="2917200" cy="2917200"/>
            </a:xfrm>
          </p:grpSpPr>
          <p:sp>
            <p:nvSpPr>
              <p:cNvPr id="63" name="Google Shape;63;p14"/>
              <p:cNvSpPr/>
              <p:nvPr/>
            </p:nvSpPr>
            <p:spPr>
              <a:xfrm>
                <a:off x="3113400" y="1295250"/>
                <a:ext cx="2917200" cy="2917200"/>
              </a:xfrm>
              <a:prstGeom prst="ellipse">
                <a:avLst/>
              </a:prstGeom>
              <a:gradFill>
                <a:gsLst>
                  <a:gs pos="0">
                    <a:schemeClr val="accent3"/>
                  </a:gs>
                  <a:gs pos="100000">
                    <a:schemeClr val="lt2"/>
                  </a:gs>
                </a:gsLst>
                <a:lin ang="5400012" scaled="0"/>
              </a:gradFill>
              <a:ln>
                <a:noFill/>
              </a:ln>
              <a:effectLst>
                <a:outerShdw blurRad="128588" rotWithShape="0" algn="bl" dir="5400000" dist="66675">
                  <a:srgbClr val="000000">
                    <a:alpha val="15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 name="Google Shape;64;p14"/>
              <p:cNvSpPr/>
              <p:nvPr/>
            </p:nvSpPr>
            <p:spPr>
              <a:xfrm>
                <a:off x="3520950" y="2110350"/>
                <a:ext cx="2102100" cy="2102100"/>
              </a:xfrm>
              <a:prstGeom prst="ellipse">
                <a:avLst/>
              </a:prstGeom>
              <a:gradFill>
                <a:gsLst>
                  <a:gs pos="0">
                    <a:schemeClr val="accent5"/>
                  </a:gs>
                  <a:gs pos="100000">
                    <a:schemeClr val="lt1"/>
                  </a:gs>
                </a:gsLst>
                <a:lin ang="5400012" scaled="0"/>
              </a:gradFill>
              <a:ln>
                <a:noFill/>
              </a:ln>
              <a:effectLst>
                <a:outerShdw blurRad="128588" rotWithShape="0" algn="bl" dir="5400000" dist="66675">
                  <a:srgbClr val="000000">
                    <a:alpha val="15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14"/>
              <p:cNvSpPr/>
              <p:nvPr/>
            </p:nvSpPr>
            <p:spPr>
              <a:xfrm>
                <a:off x="3935250" y="2938950"/>
                <a:ext cx="1273500" cy="1273500"/>
              </a:xfrm>
              <a:prstGeom prst="ellipse">
                <a:avLst/>
              </a:prstGeom>
              <a:gradFill>
                <a:gsLst>
                  <a:gs pos="0">
                    <a:schemeClr val="accent6"/>
                  </a:gs>
                  <a:gs pos="100000">
                    <a:schemeClr val="lt2"/>
                  </a:gs>
                </a:gsLst>
                <a:lin ang="5400012" scaled="0"/>
              </a:gradFill>
              <a:ln>
                <a:noFill/>
              </a:ln>
              <a:effectLst>
                <a:outerShdw blurRad="128588" rotWithShape="0" algn="bl" dir="5400000" dist="66675">
                  <a:srgbClr val="000000">
                    <a:alpha val="15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66" name="Google Shape;66;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s-419">
                <a:latin typeface="Exo"/>
                <a:ea typeface="Exo"/>
                <a:cs typeface="Exo"/>
                <a:sym typeface="Exo"/>
              </a:rPr>
              <a:t>Introducción a la Fenomenología</a:t>
            </a:r>
            <a:endParaRPr>
              <a:latin typeface="Exo"/>
              <a:ea typeface="Exo"/>
              <a:cs typeface="Exo"/>
              <a:sym typeface="Exo"/>
            </a:endParaRPr>
          </a:p>
        </p:txBody>
      </p:sp>
      <p:grpSp>
        <p:nvGrpSpPr>
          <p:cNvPr id="67" name="Google Shape;67;p14"/>
          <p:cNvGrpSpPr/>
          <p:nvPr/>
        </p:nvGrpSpPr>
        <p:grpSpPr>
          <a:xfrm>
            <a:off x="3834150" y="2041825"/>
            <a:ext cx="1475700" cy="2214425"/>
            <a:chOff x="3834150" y="1561450"/>
            <a:chExt cx="1475700" cy="2214425"/>
          </a:xfrm>
        </p:grpSpPr>
        <p:sp>
          <p:nvSpPr>
            <p:cNvPr id="68" name="Google Shape;68;p14"/>
            <p:cNvSpPr txBox="1"/>
            <p:nvPr/>
          </p:nvSpPr>
          <p:spPr>
            <a:xfrm>
              <a:off x="3858900" y="1561450"/>
              <a:ext cx="1426200" cy="40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s-419">
                  <a:solidFill>
                    <a:schemeClr val="dk1"/>
                  </a:solidFill>
                  <a:latin typeface="Exo SemiBold"/>
                  <a:ea typeface="Exo SemiBold"/>
                  <a:cs typeface="Exo SemiBold"/>
                  <a:sym typeface="Exo SemiBold"/>
                </a:rPr>
                <a:t>FENÓMENO</a:t>
              </a:r>
              <a:endParaRPr>
                <a:solidFill>
                  <a:schemeClr val="dk1"/>
                </a:solidFill>
                <a:latin typeface="Exo SemiBold"/>
                <a:ea typeface="Exo SemiBold"/>
                <a:cs typeface="Exo SemiBold"/>
                <a:sym typeface="Exo SemiBold"/>
              </a:endParaRPr>
            </a:p>
          </p:txBody>
        </p:sp>
        <p:sp>
          <p:nvSpPr>
            <p:cNvPr id="69" name="Google Shape;69;p14"/>
            <p:cNvSpPr txBox="1"/>
            <p:nvPr/>
          </p:nvSpPr>
          <p:spPr>
            <a:xfrm>
              <a:off x="3834150" y="2468550"/>
              <a:ext cx="1475700" cy="40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s-419">
                  <a:solidFill>
                    <a:schemeClr val="dk1"/>
                  </a:solidFill>
                  <a:latin typeface="Exo SemiBold"/>
                  <a:ea typeface="Exo SemiBold"/>
                  <a:cs typeface="Exo SemiBold"/>
                  <a:sym typeface="Exo SemiBold"/>
                </a:rPr>
                <a:t>PARADIGMA</a:t>
              </a:r>
              <a:endParaRPr>
                <a:solidFill>
                  <a:schemeClr val="dk1"/>
                </a:solidFill>
                <a:latin typeface="Exo SemiBold"/>
                <a:ea typeface="Exo SemiBold"/>
                <a:cs typeface="Exo SemiBold"/>
                <a:sym typeface="Exo SemiBold"/>
              </a:endParaRPr>
            </a:p>
          </p:txBody>
        </p:sp>
        <p:sp>
          <p:nvSpPr>
            <p:cNvPr id="70" name="Google Shape;70;p14"/>
            <p:cNvSpPr txBox="1"/>
            <p:nvPr/>
          </p:nvSpPr>
          <p:spPr>
            <a:xfrm>
              <a:off x="3985050" y="3375675"/>
              <a:ext cx="1173900" cy="40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s-419">
                  <a:solidFill>
                    <a:schemeClr val="dk1"/>
                  </a:solidFill>
                  <a:latin typeface="Exo SemiBold"/>
                  <a:ea typeface="Exo SemiBold"/>
                  <a:cs typeface="Exo SemiBold"/>
                  <a:sym typeface="Exo SemiBold"/>
                </a:rPr>
                <a:t>MODELO</a:t>
              </a:r>
              <a:endParaRPr>
                <a:solidFill>
                  <a:schemeClr val="dk1"/>
                </a:solidFill>
                <a:latin typeface="Exo SemiBold"/>
                <a:ea typeface="Exo SemiBold"/>
                <a:cs typeface="Exo SemiBold"/>
                <a:sym typeface="Exo SemiBold"/>
              </a:endParaRPr>
            </a:p>
          </p:txBody>
        </p:sp>
      </p:grpSp>
      <p:sp>
        <p:nvSpPr>
          <p:cNvPr id="71" name="Google Shape;71;p14"/>
          <p:cNvSpPr txBox="1"/>
          <p:nvPr/>
        </p:nvSpPr>
        <p:spPr>
          <a:xfrm>
            <a:off x="4025250" y="1339425"/>
            <a:ext cx="1093500" cy="400200"/>
          </a:xfrm>
          <a:prstGeom prst="rect">
            <a:avLst/>
          </a:prstGeom>
          <a:noFill/>
          <a:ln>
            <a:noFill/>
          </a:ln>
        </p:spPr>
        <p:txBody>
          <a:bodyPr anchorCtr="0" anchor="ctr" bIns="91425" lIns="91425" spcFirstLastPara="1" rIns="91425" wrap="square" tIns="91425">
            <a:spAutoFit/>
          </a:bodyPr>
          <a:lstStyle/>
          <a:p>
            <a:pPr indent="0" lvl="0" marL="0" rtl="0" algn="ctr">
              <a:spcBef>
                <a:spcPts val="0"/>
              </a:spcBef>
              <a:spcAft>
                <a:spcPts val="0"/>
              </a:spcAft>
              <a:buNone/>
            </a:pPr>
            <a:r>
              <a:rPr lang="es-419">
                <a:latin typeface="Exo SemiBold"/>
                <a:ea typeface="Exo SemiBold"/>
                <a:cs typeface="Exo SemiBold"/>
                <a:sym typeface="Exo SemiBold"/>
              </a:rPr>
              <a:t>REALIDAD</a:t>
            </a:r>
            <a:endParaRPr>
              <a:latin typeface="Exo SemiBold"/>
              <a:ea typeface="Exo SemiBold"/>
              <a:cs typeface="Exo SemiBold"/>
              <a:sym typeface="Exo SemiBo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s-419">
                <a:solidFill>
                  <a:schemeClr val="accent5"/>
                </a:solidFill>
              </a:rPr>
              <a:t>Fenómeno</a:t>
            </a:r>
            <a:endParaRPr>
              <a:solidFill>
                <a:schemeClr val="accent5"/>
              </a:solidFill>
            </a:endParaRPr>
          </a:p>
        </p:txBody>
      </p:sp>
      <p:sp>
        <p:nvSpPr>
          <p:cNvPr id="77" name="Google Shape;77;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s-419"/>
              <a:t>Etimología:</a:t>
            </a:r>
            <a:endParaRPr/>
          </a:p>
          <a:p>
            <a:pPr indent="-342900" lvl="0" marL="457200" rtl="0" algn="l">
              <a:spcBef>
                <a:spcPts val="1200"/>
              </a:spcBef>
              <a:spcAft>
                <a:spcPts val="0"/>
              </a:spcAft>
              <a:buSzPts val="1800"/>
              <a:buChar char="●"/>
            </a:pPr>
            <a:r>
              <a:rPr lang="es-419">
                <a:solidFill>
                  <a:schemeClr val="accent1"/>
                </a:solidFill>
                <a:latin typeface="Jura SemiBold"/>
                <a:ea typeface="Jura SemiBold"/>
                <a:cs typeface="Jura SemiBold"/>
                <a:sym typeface="Jura SemiBold"/>
              </a:rPr>
              <a:t>Fanéin:</a:t>
            </a:r>
            <a:r>
              <a:rPr lang="es-419">
                <a:latin typeface="Jura SemiBold"/>
                <a:ea typeface="Jura SemiBold"/>
                <a:cs typeface="Jura SemiBold"/>
                <a:sym typeface="Jura SemiBold"/>
              </a:rPr>
              <a:t> </a:t>
            </a:r>
            <a:r>
              <a:rPr lang="es-419"/>
              <a:t>Mostrar, brillar, aparecer</a:t>
            </a:r>
            <a:endParaRPr/>
          </a:p>
          <a:p>
            <a:pPr indent="-342900" lvl="0" marL="457200" rtl="0" algn="l">
              <a:spcBef>
                <a:spcPts val="0"/>
              </a:spcBef>
              <a:spcAft>
                <a:spcPts val="0"/>
              </a:spcAft>
              <a:buSzPts val="1800"/>
              <a:buChar char="●"/>
            </a:pPr>
            <a:r>
              <a:rPr lang="es-419">
                <a:solidFill>
                  <a:schemeClr val="accent1"/>
                </a:solidFill>
                <a:latin typeface="Jura SemiBold"/>
                <a:ea typeface="Jura SemiBold"/>
                <a:cs typeface="Jura SemiBold"/>
                <a:sym typeface="Jura SemiBold"/>
              </a:rPr>
              <a:t>Sufijo:</a:t>
            </a:r>
            <a:r>
              <a:rPr lang="es-419"/>
              <a:t> </a:t>
            </a:r>
            <a:r>
              <a:rPr i="1" lang="es-419"/>
              <a:t>meno</a:t>
            </a:r>
            <a:r>
              <a:rPr lang="es-419"/>
              <a:t>. Del participio pasivo.</a:t>
            </a:r>
            <a:endParaRPr/>
          </a:p>
          <a:p>
            <a:pPr indent="-342900" lvl="0" marL="457200" rtl="0" algn="l">
              <a:spcBef>
                <a:spcPts val="0"/>
              </a:spcBef>
              <a:spcAft>
                <a:spcPts val="0"/>
              </a:spcAft>
              <a:buSzPts val="1800"/>
              <a:buChar char="●"/>
            </a:pPr>
            <a:r>
              <a:rPr lang="es-419">
                <a:solidFill>
                  <a:schemeClr val="accent1"/>
                </a:solidFill>
                <a:latin typeface="Jura SemiBold"/>
                <a:ea typeface="Jura SemiBold"/>
                <a:cs typeface="Jura SemiBold"/>
                <a:sym typeface="Jura SemiBold"/>
              </a:rPr>
              <a:t>Noós:</a:t>
            </a:r>
            <a:r>
              <a:rPr lang="es-419"/>
              <a:t> Mente, espíritu</a:t>
            </a:r>
            <a:endParaRPr/>
          </a:p>
          <a:p>
            <a:pPr indent="-317500" lvl="1" marL="914400" rtl="0" algn="l">
              <a:spcBef>
                <a:spcPts val="0"/>
              </a:spcBef>
              <a:spcAft>
                <a:spcPts val="0"/>
              </a:spcAft>
              <a:buClr>
                <a:schemeClr val="accent5"/>
              </a:buClr>
              <a:buSzPts val="1400"/>
              <a:buChar char="○"/>
            </a:pPr>
            <a:r>
              <a:rPr lang="es-419"/>
              <a:t>Lo que aparece a nuestra mente, lo que se muestra, lo que brilla.</a:t>
            </a:r>
            <a:endParaRPr/>
          </a:p>
          <a:p>
            <a:pPr indent="0" lvl="0" marL="0" rtl="0" algn="l">
              <a:spcBef>
                <a:spcPts val="1200"/>
              </a:spcBef>
              <a:spcAft>
                <a:spcPts val="0"/>
              </a:spcAft>
              <a:buNone/>
            </a:pPr>
            <a:r>
              <a:rPr lang="es-419"/>
              <a:t>Tipos de fenómenos:</a:t>
            </a:r>
            <a:endParaRPr/>
          </a:p>
          <a:p>
            <a:pPr indent="-342900" lvl="0" marL="457200" rtl="0" algn="l">
              <a:spcBef>
                <a:spcPts val="1200"/>
              </a:spcBef>
              <a:spcAft>
                <a:spcPts val="0"/>
              </a:spcAft>
              <a:buSzPts val="1800"/>
              <a:buChar char="●"/>
            </a:pPr>
            <a:r>
              <a:rPr lang="es-419"/>
              <a:t>Naturaleza: Ciencias Naturales. Se presentan problemas</a:t>
            </a:r>
            <a:endParaRPr/>
          </a:p>
          <a:p>
            <a:pPr indent="-342900" lvl="0" marL="457200" rtl="0" algn="l">
              <a:spcBef>
                <a:spcPts val="0"/>
              </a:spcBef>
              <a:spcAft>
                <a:spcPts val="0"/>
              </a:spcAft>
              <a:buSzPts val="1800"/>
              <a:buChar char="●"/>
            </a:pPr>
            <a:r>
              <a:rPr lang="es-419"/>
              <a:t>Humana: Fenómenos espirituales o noéticos. Se presentan misterios</a:t>
            </a:r>
            <a:endParaRPr/>
          </a:p>
          <a:p>
            <a:pPr indent="0" lvl="0" marL="0" rtl="0" algn="l">
              <a:spcBef>
                <a:spcPts val="1200"/>
              </a:spcBef>
              <a:spcAft>
                <a:spcPts val="12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D2E9"/>
            </a:gs>
            <a:gs pos="100000">
              <a:srgbClr val="045962"/>
            </a:gs>
          </a:gsLst>
          <a:path path="circle">
            <a:fillToRect b="50%" l="50%" r="50%" t="50%"/>
          </a:path>
          <a:tileRect/>
        </a:gradFill>
      </p:bgPr>
    </p:bg>
    <p:spTree>
      <p:nvGrpSpPr>
        <p:cNvPr id="81" name="Shape 81"/>
        <p:cNvGrpSpPr/>
        <p:nvPr/>
      </p:nvGrpSpPr>
      <p:grpSpPr>
        <a:xfrm>
          <a:off x="0" y="0"/>
          <a:ext cx="0" cy="0"/>
          <a:chOff x="0" y="0"/>
          <a:chExt cx="0" cy="0"/>
        </a:xfrm>
      </p:grpSpPr>
      <p:pic>
        <p:nvPicPr>
          <p:cNvPr descr="Para el autor Thomas Kunh la visión normal de la ciencia como un conjunto lineal y acumulativo de conocimientos científicos es un error. El plantea que hay rupturas paradigmas a lo largo de la historia. Para el autor un paradigma científico un paradigma es un conjunto de teorías, conocimientos, métodos y valores acerca de como es la ciencia, el conocimiento y la investigación científica aceptada por la comunidad científica. De esta forma el paradigma tiene un poder explicativo para dar cuenta de los fenómenos, pero en el momento en que se presentan una determinada cantidad de anomalías (es decir fenómenos que el paradigma no puede explicar), ha agotado su poder explicativo y se produce una crisis. De este modo al periodo de ciencia normal con un paradigma vigente le sigue un periodo de crisis y el advenimiento de un nuevo paradigma que si explica mas fenómenos. Ejemplo claro de esto es el pasaje del egocentrismo al heliocentrismo." id="82" name="Google Shape;82;p16" title="Que es un Paradigma-Thomas Kuhn">
            <a:hlinkClick r:id="rId3"/>
          </p:cNvPr>
          <p:cNvPicPr preferRelativeResize="0"/>
          <p:nvPr/>
        </p:nvPicPr>
        <p:blipFill>
          <a:blip r:embed="rId4">
            <a:alphaModFix/>
          </a:blip>
          <a:stretch>
            <a:fillRect/>
          </a:stretch>
        </p:blipFill>
        <p:spPr>
          <a:xfrm>
            <a:off x="1557625" y="466300"/>
            <a:ext cx="6028750" cy="4521550"/>
          </a:xfrm>
          <a:prstGeom prst="rect">
            <a:avLst/>
          </a:prstGeom>
          <a:noFill/>
          <a:ln>
            <a:noFill/>
          </a:ln>
          <a:effectLst>
            <a:outerShdw blurRad="157163" rotWithShape="0" algn="bl" dir="4680000" dist="95250">
              <a:srgbClr val="000000">
                <a:alpha val="20000"/>
              </a:srgbClr>
            </a:outerShdw>
          </a:effectLst>
        </p:spPr>
      </p:pic>
      <p:sp>
        <p:nvSpPr>
          <p:cNvPr id="83" name="Google Shape;83;p16"/>
          <p:cNvSpPr/>
          <p:nvPr/>
        </p:nvSpPr>
        <p:spPr>
          <a:xfrm rot="10799887">
            <a:off x="-75" y="-200"/>
            <a:ext cx="9144000" cy="1047300"/>
          </a:xfrm>
          <a:prstGeom prst="roundRect">
            <a:avLst>
              <a:gd fmla="val 0" name="adj"/>
            </a:avLst>
          </a:prstGeom>
          <a:gradFill>
            <a:gsLst>
              <a:gs pos="0">
                <a:srgbClr val="424242"/>
              </a:gs>
              <a:gs pos="100000">
                <a:srgbClr val="010101"/>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16"/>
          <p:cNvSpPr txBox="1"/>
          <p:nvPr>
            <p:ph type="title"/>
          </p:nvPr>
        </p:nvSpPr>
        <p:spPr>
          <a:xfrm>
            <a:off x="311700" y="360975"/>
            <a:ext cx="8520600" cy="5727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s-419" sz="3200">
                <a:solidFill>
                  <a:schemeClr val="accent5"/>
                </a:solidFill>
              </a:rPr>
              <a:t>Paradigmas</a:t>
            </a:r>
            <a:endParaRPr sz="3200">
              <a:solidFill>
                <a:schemeClr val="accent5"/>
              </a:solidFill>
            </a:endParaRPr>
          </a:p>
        </p:txBody>
      </p:sp>
      <p:sp>
        <p:nvSpPr>
          <p:cNvPr id="85" name="Google Shape;85;p16"/>
          <p:cNvSpPr/>
          <p:nvPr/>
        </p:nvSpPr>
        <p:spPr>
          <a:xfrm>
            <a:off x="-75" y="4428925"/>
            <a:ext cx="9144000" cy="1422000"/>
          </a:xfrm>
          <a:prstGeom prst="roundRect">
            <a:avLst>
              <a:gd fmla="val 0" name="adj"/>
            </a:avLst>
          </a:prstGeom>
          <a:gradFill>
            <a:gsLst>
              <a:gs pos="0">
                <a:srgbClr val="424242"/>
              </a:gs>
              <a:gs pos="100000">
                <a:srgbClr val="010101"/>
              </a:gs>
            </a:gsLst>
            <a:lin ang="5400012"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2"/>
                                        </p:tgtEl>
                                        <p:attrNameLst>
                                          <p:attrName>style.visibility</p:attrName>
                                        </p:attrNameLst>
                                      </p:cBhvr>
                                      <p:to>
                                        <p:strVal val="visible"/>
                                      </p:to>
                                    </p:set>
                                    <p:animEffect filter="fade" transition="in">
                                      <p:cBhvr>
                                        <p:cTn dur="1000"/>
                                        <p:tgtEl>
                                          <p:spTgt spid="8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s-419">
                <a:solidFill>
                  <a:schemeClr val="accent5"/>
                </a:solidFill>
              </a:rPr>
              <a:t>Conclusión de los paradigmas</a:t>
            </a:r>
            <a:endParaRPr>
              <a:solidFill>
                <a:schemeClr val="accent5"/>
              </a:solidFill>
            </a:endParaRPr>
          </a:p>
        </p:txBody>
      </p:sp>
      <p:sp>
        <p:nvSpPr>
          <p:cNvPr id="91" name="Google Shape;91;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lnSpc>
                <a:spcPct val="200000"/>
              </a:lnSpc>
              <a:spcBef>
                <a:spcPts val="0"/>
              </a:spcBef>
              <a:spcAft>
                <a:spcPts val="0"/>
              </a:spcAft>
              <a:buSzPts val="1800"/>
              <a:buChar char="●"/>
            </a:pPr>
            <a:r>
              <a:rPr lang="es-419"/>
              <a:t>Los paradigmas nos presentan un marco de pensamiento que nos permiten comprender cada uno de los elementos del fenómeno</a:t>
            </a:r>
            <a:endParaRPr/>
          </a:p>
          <a:p>
            <a:pPr indent="-342900" lvl="0" marL="457200" rtl="0" algn="l">
              <a:lnSpc>
                <a:spcPct val="200000"/>
              </a:lnSpc>
              <a:spcBef>
                <a:spcPts val="0"/>
              </a:spcBef>
              <a:spcAft>
                <a:spcPts val="0"/>
              </a:spcAft>
              <a:buSzPts val="1800"/>
              <a:buChar char="●"/>
            </a:pPr>
            <a:r>
              <a:rPr lang="es-419"/>
              <a:t>De cada uno podemos tomar conceptos, ideas, metodologías para enriquecer nuestra vida y nuestra práctica.</a:t>
            </a:r>
            <a:endParaRPr/>
          </a:p>
          <a:p>
            <a:pPr indent="-342900" lvl="0" marL="457200" rtl="0" algn="l">
              <a:lnSpc>
                <a:spcPct val="200000"/>
              </a:lnSpc>
              <a:spcBef>
                <a:spcPts val="0"/>
              </a:spcBef>
              <a:spcAft>
                <a:spcPts val="0"/>
              </a:spcAft>
              <a:buSzPts val="1800"/>
              <a:buChar char="●"/>
            </a:pPr>
            <a:r>
              <a:rPr lang="es-419"/>
              <a:t>Nos ayudan a explicar por qué hacemos lo que hacemos.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s-419">
                <a:solidFill>
                  <a:schemeClr val="accent5"/>
                </a:solidFill>
              </a:rPr>
              <a:t>Peligros de los paradigmas</a:t>
            </a:r>
            <a:endParaRPr>
              <a:solidFill>
                <a:schemeClr val="accent5"/>
              </a:solidFill>
            </a:endParaRPr>
          </a:p>
        </p:txBody>
      </p:sp>
      <p:sp>
        <p:nvSpPr>
          <p:cNvPr id="97" name="Google Shape;97;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s-419"/>
              <a:t>Cuando hay un paradigma cerrado en el ámbito de los fenómenos humanos -arte, religión, guerra, sociedad, comportamiento, etc-, se presentan los reduccionismos cientificistas:</a:t>
            </a:r>
            <a:endParaRPr/>
          </a:p>
          <a:p>
            <a:pPr indent="-317500" lvl="1" marL="914400" rtl="0" algn="l">
              <a:lnSpc>
                <a:spcPct val="150000"/>
              </a:lnSpc>
              <a:spcBef>
                <a:spcPts val="0"/>
              </a:spcBef>
              <a:spcAft>
                <a:spcPts val="0"/>
              </a:spcAft>
              <a:buSzPts val="1400"/>
              <a:buChar char="○"/>
            </a:pPr>
            <a:r>
              <a:rPr lang="es-419"/>
              <a:t>Psicologismo</a:t>
            </a:r>
            <a:endParaRPr/>
          </a:p>
          <a:p>
            <a:pPr indent="-317500" lvl="1" marL="914400" rtl="0" algn="l">
              <a:lnSpc>
                <a:spcPct val="150000"/>
              </a:lnSpc>
              <a:spcBef>
                <a:spcPts val="0"/>
              </a:spcBef>
              <a:spcAft>
                <a:spcPts val="0"/>
              </a:spcAft>
              <a:buSzPts val="1400"/>
              <a:buChar char="○"/>
            </a:pPr>
            <a:r>
              <a:rPr lang="es-419"/>
              <a:t>Sociologismo</a:t>
            </a:r>
            <a:endParaRPr/>
          </a:p>
          <a:p>
            <a:pPr indent="-317500" lvl="1" marL="914400" rtl="0" algn="l">
              <a:lnSpc>
                <a:spcPct val="150000"/>
              </a:lnSpc>
              <a:spcBef>
                <a:spcPts val="0"/>
              </a:spcBef>
              <a:spcAft>
                <a:spcPts val="0"/>
              </a:spcAft>
              <a:buSzPts val="1400"/>
              <a:buChar char="○"/>
            </a:pPr>
            <a:r>
              <a:rPr lang="es-419"/>
              <a:t>Historicismo</a:t>
            </a:r>
            <a:endParaRPr/>
          </a:p>
          <a:p>
            <a:pPr indent="-317500" lvl="1" marL="914400" rtl="0" algn="l">
              <a:lnSpc>
                <a:spcPct val="150000"/>
              </a:lnSpc>
              <a:spcBef>
                <a:spcPts val="0"/>
              </a:spcBef>
              <a:spcAft>
                <a:spcPts val="0"/>
              </a:spcAft>
              <a:buSzPts val="1400"/>
              <a:buChar char="○"/>
            </a:pPr>
            <a:r>
              <a:rPr lang="es-419"/>
              <a:t>Antropologismo</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s-419"/>
              <a:t>Fenomenología de Husserl</a:t>
            </a:r>
            <a:endParaRPr/>
          </a:p>
        </p:txBody>
      </p:sp>
      <p:grpSp>
        <p:nvGrpSpPr>
          <p:cNvPr id="103" name="Google Shape;103;p19"/>
          <p:cNvGrpSpPr/>
          <p:nvPr/>
        </p:nvGrpSpPr>
        <p:grpSpPr>
          <a:xfrm>
            <a:off x="1282450" y="1275750"/>
            <a:ext cx="6579100" cy="3064100"/>
            <a:chOff x="1183650" y="1275750"/>
            <a:chExt cx="6579100" cy="3064100"/>
          </a:xfrm>
        </p:grpSpPr>
        <p:grpSp>
          <p:nvGrpSpPr>
            <p:cNvPr id="104" name="Google Shape;104;p19"/>
            <p:cNvGrpSpPr/>
            <p:nvPr/>
          </p:nvGrpSpPr>
          <p:grpSpPr>
            <a:xfrm>
              <a:off x="4383975" y="1356000"/>
              <a:ext cx="1132500" cy="1132500"/>
              <a:chOff x="1140950" y="1356000"/>
              <a:chExt cx="1132500" cy="1132500"/>
            </a:xfrm>
          </p:grpSpPr>
          <p:sp>
            <p:nvSpPr>
              <p:cNvPr id="105" name="Google Shape;105;p19"/>
              <p:cNvSpPr/>
              <p:nvPr/>
            </p:nvSpPr>
            <p:spPr>
              <a:xfrm>
                <a:off x="1140950" y="1356000"/>
                <a:ext cx="1132500" cy="1132500"/>
              </a:xfrm>
              <a:prstGeom prst="ellipse">
                <a:avLst/>
              </a:prstGeom>
              <a:gradFill>
                <a:gsLst>
                  <a:gs pos="0">
                    <a:schemeClr val="accent6"/>
                  </a:gs>
                  <a:gs pos="100000">
                    <a:schemeClr val="lt2"/>
                  </a:gs>
                </a:gsLst>
                <a:lin ang="5400012" scaled="0"/>
              </a:gradFill>
              <a:ln>
                <a:noFill/>
              </a:ln>
              <a:effectLst>
                <a:outerShdw blurRad="114300" rotWithShape="0" algn="bl" dir="5400000" dist="66675">
                  <a:srgbClr val="000000">
                    <a:alpha val="11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9"/>
              <p:cNvSpPr txBox="1"/>
              <p:nvPr/>
            </p:nvSpPr>
            <p:spPr>
              <a:xfrm>
                <a:off x="1211600" y="1675950"/>
                <a:ext cx="991200" cy="4926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s-419" sz="1000">
                    <a:latin typeface="Jura SemiBold"/>
                    <a:ea typeface="Jura SemiBold"/>
                    <a:cs typeface="Jura SemiBold"/>
                    <a:sym typeface="Jura SemiBold"/>
                  </a:rPr>
                  <a:t>FENÓMENO NATURAL</a:t>
                </a:r>
                <a:endParaRPr sz="1000">
                  <a:latin typeface="Jura SemiBold"/>
                  <a:ea typeface="Jura SemiBold"/>
                  <a:cs typeface="Jura SemiBold"/>
                  <a:sym typeface="Jura SemiBold"/>
                </a:endParaRPr>
              </a:p>
            </p:txBody>
          </p:sp>
        </p:grpSp>
        <p:sp>
          <p:nvSpPr>
            <p:cNvPr id="107" name="Google Shape;107;p19"/>
            <p:cNvSpPr txBox="1"/>
            <p:nvPr/>
          </p:nvSpPr>
          <p:spPr>
            <a:xfrm>
              <a:off x="1261500" y="1614450"/>
              <a:ext cx="1716300" cy="6156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s-419">
                  <a:latin typeface="Jura SemiBold"/>
                  <a:ea typeface="Jura SemiBold"/>
                  <a:cs typeface="Jura SemiBold"/>
                  <a:sym typeface="Jura SemiBold"/>
                </a:rPr>
                <a:t>MÉTODO CIENTÍFICO</a:t>
              </a:r>
              <a:endParaRPr>
                <a:latin typeface="Jura SemiBold"/>
                <a:ea typeface="Jura SemiBold"/>
                <a:cs typeface="Jura SemiBold"/>
                <a:sym typeface="Jura SemiBold"/>
              </a:endParaRPr>
            </a:p>
          </p:txBody>
        </p:sp>
        <p:sp>
          <p:nvSpPr>
            <p:cNvPr id="108" name="Google Shape;108;p19"/>
            <p:cNvSpPr txBox="1"/>
            <p:nvPr/>
          </p:nvSpPr>
          <p:spPr>
            <a:xfrm>
              <a:off x="5608450" y="1275750"/>
              <a:ext cx="2154300" cy="1662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419" sz="1200">
                  <a:latin typeface="Jura"/>
                  <a:ea typeface="Jura"/>
                  <a:cs typeface="Jura"/>
                  <a:sym typeface="Jura"/>
                </a:rPr>
                <a:t>PARADIGMAS:</a:t>
              </a:r>
              <a:endParaRPr sz="1200">
                <a:latin typeface="Jura"/>
                <a:ea typeface="Jura"/>
                <a:cs typeface="Jura"/>
                <a:sym typeface="Jura"/>
              </a:endParaRPr>
            </a:p>
            <a:p>
              <a:pPr indent="0" lvl="0" marL="0" rtl="0" algn="l">
                <a:spcBef>
                  <a:spcPts val="0"/>
                </a:spcBef>
                <a:spcAft>
                  <a:spcPts val="0"/>
                </a:spcAft>
                <a:buNone/>
              </a:pPr>
              <a:r>
                <a:rPr lang="es-419" sz="1200">
                  <a:latin typeface="Jura"/>
                  <a:ea typeface="Jura"/>
                  <a:cs typeface="Jura"/>
                  <a:sym typeface="Jura"/>
                </a:rPr>
                <a:t>FÍSICA</a:t>
              </a:r>
              <a:endParaRPr sz="1200">
                <a:latin typeface="Jura"/>
                <a:ea typeface="Jura"/>
                <a:cs typeface="Jura"/>
                <a:sym typeface="Jura"/>
              </a:endParaRPr>
            </a:p>
            <a:p>
              <a:pPr indent="0" lvl="0" marL="0" rtl="0" algn="l">
                <a:spcBef>
                  <a:spcPts val="0"/>
                </a:spcBef>
                <a:spcAft>
                  <a:spcPts val="0"/>
                </a:spcAft>
                <a:buNone/>
              </a:pPr>
              <a:r>
                <a:rPr lang="es-419" sz="1200">
                  <a:latin typeface="Jura"/>
                  <a:ea typeface="Jura"/>
                  <a:cs typeface="Jura"/>
                  <a:sym typeface="Jura"/>
                </a:rPr>
                <a:t>QUÍMICA</a:t>
              </a:r>
              <a:endParaRPr sz="1200">
                <a:latin typeface="Jura"/>
                <a:ea typeface="Jura"/>
                <a:cs typeface="Jura"/>
                <a:sym typeface="Jura"/>
              </a:endParaRPr>
            </a:p>
            <a:p>
              <a:pPr indent="0" lvl="0" marL="0" rtl="0" algn="l">
                <a:spcBef>
                  <a:spcPts val="0"/>
                </a:spcBef>
                <a:spcAft>
                  <a:spcPts val="0"/>
                </a:spcAft>
                <a:buNone/>
              </a:pPr>
              <a:r>
                <a:rPr lang="es-419" sz="1200">
                  <a:latin typeface="Jura"/>
                  <a:ea typeface="Jura"/>
                  <a:cs typeface="Jura"/>
                  <a:sym typeface="Jura"/>
                </a:rPr>
                <a:t>BIOLOGÍA</a:t>
              </a:r>
              <a:endParaRPr sz="1200">
                <a:latin typeface="Jura"/>
                <a:ea typeface="Jura"/>
                <a:cs typeface="Jura"/>
                <a:sym typeface="Jura"/>
              </a:endParaRPr>
            </a:p>
            <a:p>
              <a:pPr indent="0" lvl="0" marL="0" rtl="0" algn="l">
                <a:spcBef>
                  <a:spcPts val="0"/>
                </a:spcBef>
                <a:spcAft>
                  <a:spcPts val="0"/>
                </a:spcAft>
                <a:buNone/>
              </a:pPr>
              <a:r>
                <a:rPr lang="es-419" sz="1200">
                  <a:latin typeface="Jura"/>
                  <a:ea typeface="Jura"/>
                  <a:cs typeface="Jura"/>
                  <a:sym typeface="Jura"/>
                </a:rPr>
                <a:t>PSICOLOGÍA</a:t>
              </a:r>
              <a:endParaRPr sz="1200">
                <a:latin typeface="Jura"/>
                <a:ea typeface="Jura"/>
                <a:cs typeface="Jura"/>
                <a:sym typeface="Jura"/>
              </a:endParaRPr>
            </a:p>
            <a:p>
              <a:pPr indent="0" lvl="0" marL="0" rtl="0" algn="l">
                <a:spcBef>
                  <a:spcPts val="0"/>
                </a:spcBef>
                <a:spcAft>
                  <a:spcPts val="0"/>
                </a:spcAft>
                <a:buNone/>
              </a:pPr>
              <a:r>
                <a:rPr lang="es-419" sz="1200">
                  <a:latin typeface="Jura"/>
                  <a:ea typeface="Jura"/>
                  <a:cs typeface="Jura"/>
                  <a:sym typeface="Jura"/>
                </a:rPr>
                <a:t>SOCIOLOGÍA</a:t>
              </a:r>
              <a:endParaRPr sz="1200">
                <a:latin typeface="Jura"/>
                <a:ea typeface="Jura"/>
                <a:cs typeface="Jura"/>
                <a:sym typeface="Jura"/>
              </a:endParaRPr>
            </a:p>
            <a:p>
              <a:pPr indent="0" lvl="0" marL="0" rtl="0" algn="l">
                <a:spcBef>
                  <a:spcPts val="0"/>
                </a:spcBef>
                <a:spcAft>
                  <a:spcPts val="0"/>
                </a:spcAft>
                <a:buNone/>
              </a:pPr>
              <a:r>
                <a:rPr lang="es-419" sz="1200">
                  <a:latin typeface="Jura"/>
                  <a:ea typeface="Jura"/>
                  <a:cs typeface="Jura"/>
                  <a:sym typeface="Jura"/>
                </a:rPr>
                <a:t>ANTROPOLOGÍA</a:t>
              </a:r>
              <a:endParaRPr sz="1200">
                <a:latin typeface="Jura"/>
                <a:ea typeface="Jura"/>
                <a:cs typeface="Jura"/>
                <a:sym typeface="Jura"/>
              </a:endParaRPr>
            </a:p>
            <a:p>
              <a:pPr indent="0" lvl="0" marL="0" rtl="0" algn="l">
                <a:spcBef>
                  <a:spcPts val="0"/>
                </a:spcBef>
                <a:spcAft>
                  <a:spcPts val="0"/>
                </a:spcAft>
                <a:buNone/>
              </a:pPr>
              <a:r>
                <a:rPr lang="es-419" sz="1200">
                  <a:latin typeface="Jura"/>
                  <a:ea typeface="Jura"/>
                  <a:cs typeface="Jura"/>
                  <a:sym typeface="Jura"/>
                </a:rPr>
                <a:t>HISTORIA</a:t>
              </a:r>
              <a:endParaRPr sz="1200">
                <a:latin typeface="Jura"/>
                <a:ea typeface="Jura"/>
                <a:cs typeface="Jura"/>
                <a:sym typeface="Jura"/>
              </a:endParaRPr>
            </a:p>
          </p:txBody>
        </p:sp>
        <p:sp>
          <p:nvSpPr>
            <p:cNvPr id="109" name="Google Shape;109;p19"/>
            <p:cNvSpPr txBox="1"/>
            <p:nvPr/>
          </p:nvSpPr>
          <p:spPr>
            <a:xfrm>
              <a:off x="1183650" y="3357950"/>
              <a:ext cx="1872000" cy="8313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s-419">
                  <a:latin typeface="Jura SemiBold"/>
                  <a:ea typeface="Jura SemiBold"/>
                  <a:cs typeface="Jura SemiBold"/>
                  <a:sym typeface="Jura SemiBold"/>
                </a:rPr>
                <a:t>MÉTODO </a:t>
              </a:r>
              <a:endParaRPr>
                <a:latin typeface="Jura SemiBold"/>
                <a:ea typeface="Jura SemiBold"/>
                <a:cs typeface="Jura SemiBold"/>
                <a:sym typeface="Jura SemiBold"/>
              </a:endParaRPr>
            </a:p>
            <a:p>
              <a:pPr indent="0" lvl="0" marL="0" rtl="0" algn="ctr">
                <a:spcBef>
                  <a:spcPts val="0"/>
                </a:spcBef>
                <a:spcAft>
                  <a:spcPts val="0"/>
                </a:spcAft>
                <a:buNone/>
              </a:pPr>
              <a:r>
                <a:rPr lang="es-419">
                  <a:latin typeface="Jura SemiBold"/>
                  <a:ea typeface="Jura SemiBold"/>
                  <a:cs typeface="Jura SemiBold"/>
                  <a:sym typeface="Jura SemiBold"/>
                </a:rPr>
                <a:t>FENOMENOLÓGICO</a:t>
              </a:r>
              <a:endParaRPr>
                <a:latin typeface="Jura SemiBold"/>
                <a:ea typeface="Jura SemiBold"/>
                <a:cs typeface="Jura SemiBold"/>
                <a:sym typeface="Jura SemiBold"/>
              </a:endParaRPr>
            </a:p>
            <a:p>
              <a:pPr indent="0" lvl="0" marL="0" rtl="0" algn="ctr">
                <a:spcBef>
                  <a:spcPts val="0"/>
                </a:spcBef>
                <a:spcAft>
                  <a:spcPts val="0"/>
                </a:spcAft>
                <a:buNone/>
              </a:pPr>
              <a:r>
                <a:rPr lang="es-419">
                  <a:latin typeface="Jura SemiBold"/>
                  <a:ea typeface="Jura SemiBold"/>
                  <a:cs typeface="Jura SemiBold"/>
                  <a:sym typeface="Jura SemiBold"/>
                </a:rPr>
                <a:t>DE HUSSERL</a:t>
              </a:r>
              <a:endParaRPr>
                <a:latin typeface="Jura SemiBold"/>
                <a:ea typeface="Jura SemiBold"/>
                <a:cs typeface="Jura SemiBold"/>
                <a:sym typeface="Jura SemiBold"/>
              </a:endParaRPr>
            </a:p>
          </p:txBody>
        </p:sp>
        <p:sp>
          <p:nvSpPr>
            <p:cNvPr id="110" name="Google Shape;110;p19"/>
            <p:cNvSpPr txBox="1"/>
            <p:nvPr/>
          </p:nvSpPr>
          <p:spPr>
            <a:xfrm>
              <a:off x="5608450" y="3339650"/>
              <a:ext cx="2154300" cy="923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419" sz="1200">
                  <a:latin typeface="Jura"/>
                  <a:ea typeface="Jura"/>
                  <a:cs typeface="Jura"/>
                  <a:sym typeface="Jura"/>
                </a:rPr>
                <a:t>EPOJÉ, PONGO ENTRE</a:t>
              </a:r>
              <a:endParaRPr sz="1200">
                <a:latin typeface="Jura"/>
                <a:ea typeface="Jura"/>
                <a:cs typeface="Jura"/>
                <a:sym typeface="Jura"/>
              </a:endParaRPr>
            </a:p>
            <a:p>
              <a:pPr indent="0" lvl="0" marL="0" rtl="0" algn="l">
                <a:spcBef>
                  <a:spcPts val="0"/>
                </a:spcBef>
                <a:spcAft>
                  <a:spcPts val="0"/>
                </a:spcAft>
                <a:buNone/>
              </a:pPr>
              <a:r>
                <a:rPr lang="es-419" sz="1200">
                  <a:latin typeface="Jura"/>
                  <a:ea typeface="Jura"/>
                  <a:cs typeface="Jura"/>
                  <a:sym typeface="Jura"/>
                </a:rPr>
                <a:t>PARÉNTESIS LAS CIENCIAS.</a:t>
              </a:r>
              <a:endParaRPr sz="1200">
                <a:latin typeface="Jura"/>
                <a:ea typeface="Jura"/>
                <a:cs typeface="Jura"/>
                <a:sym typeface="Jura"/>
              </a:endParaRPr>
            </a:p>
            <a:p>
              <a:pPr indent="0" lvl="0" marL="0" rtl="0" algn="l">
                <a:spcBef>
                  <a:spcPts val="0"/>
                </a:spcBef>
                <a:spcAft>
                  <a:spcPts val="0"/>
                </a:spcAft>
                <a:buNone/>
              </a:pPr>
              <a:r>
                <a:rPr lang="es-419" sz="1200">
                  <a:latin typeface="Jura"/>
                  <a:ea typeface="Jura"/>
                  <a:cs typeface="Jura"/>
                  <a:sym typeface="Jura"/>
                </a:rPr>
                <a:t>ABORDO DIRECTO EL </a:t>
              </a:r>
              <a:endParaRPr sz="1200">
                <a:latin typeface="Jura"/>
                <a:ea typeface="Jura"/>
                <a:cs typeface="Jura"/>
                <a:sym typeface="Jura"/>
              </a:endParaRPr>
            </a:p>
            <a:p>
              <a:pPr indent="0" lvl="0" marL="0" rtl="0" algn="l">
                <a:spcBef>
                  <a:spcPts val="0"/>
                </a:spcBef>
                <a:spcAft>
                  <a:spcPts val="0"/>
                </a:spcAft>
                <a:buNone/>
              </a:pPr>
              <a:r>
                <a:rPr lang="es-419" sz="1200">
                  <a:latin typeface="Jura"/>
                  <a:ea typeface="Jura"/>
                  <a:cs typeface="Jura"/>
                  <a:sym typeface="Jura"/>
                </a:rPr>
                <a:t>FENÓMENO EIDÉTICO.</a:t>
              </a:r>
              <a:endParaRPr sz="1200">
                <a:latin typeface="Jura"/>
                <a:ea typeface="Jura"/>
                <a:cs typeface="Jura"/>
                <a:sym typeface="Jura"/>
              </a:endParaRPr>
            </a:p>
          </p:txBody>
        </p:sp>
        <p:grpSp>
          <p:nvGrpSpPr>
            <p:cNvPr id="111" name="Google Shape;111;p19"/>
            <p:cNvGrpSpPr/>
            <p:nvPr/>
          </p:nvGrpSpPr>
          <p:grpSpPr>
            <a:xfrm>
              <a:off x="4383975" y="3207350"/>
              <a:ext cx="1132500" cy="1132500"/>
              <a:chOff x="1140950" y="3207350"/>
              <a:chExt cx="1132500" cy="1132500"/>
            </a:xfrm>
          </p:grpSpPr>
          <p:sp>
            <p:nvSpPr>
              <p:cNvPr id="112" name="Google Shape;112;p19"/>
              <p:cNvSpPr/>
              <p:nvPr/>
            </p:nvSpPr>
            <p:spPr>
              <a:xfrm>
                <a:off x="1140950" y="3207350"/>
                <a:ext cx="1132500" cy="1132500"/>
              </a:xfrm>
              <a:prstGeom prst="ellipse">
                <a:avLst/>
              </a:prstGeom>
              <a:gradFill>
                <a:gsLst>
                  <a:gs pos="0">
                    <a:schemeClr val="accent3"/>
                  </a:gs>
                  <a:gs pos="100000">
                    <a:schemeClr val="lt2"/>
                  </a:gs>
                </a:gsLst>
                <a:lin ang="5400012" scaled="0"/>
              </a:gradFill>
              <a:ln>
                <a:noFill/>
              </a:ln>
              <a:effectLst>
                <a:outerShdw blurRad="114300" rotWithShape="0" algn="bl" dir="5400000" dist="66675">
                  <a:srgbClr val="000000">
                    <a:alpha val="11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9"/>
              <p:cNvSpPr txBox="1"/>
              <p:nvPr/>
            </p:nvSpPr>
            <p:spPr>
              <a:xfrm>
                <a:off x="1228250" y="3527300"/>
                <a:ext cx="957900" cy="4926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s-419" sz="1000">
                    <a:latin typeface="Jura SemiBold"/>
                    <a:ea typeface="Jura SemiBold"/>
                    <a:cs typeface="Jura SemiBold"/>
                    <a:sym typeface="Jura SemiBold"/>
                  </a:rPr>
                  <a:t>FENÓMENO</a:t>
                </a:r>
                <a:endParaRPr sz="1000">
                  <a:latin typeface="Jura SemiBold"/>
                  <a:ea typeface="Jura SemiBold"/>
                  <a:cs typeface="Jura SemiBold"/>
                  <a:sym typeface="Jura SemiBold"/>
                </a:endParaRPr>
              </a:p>
              <a:p>
                <a:pPr indent="0" lvl="0" marL="0" rtl="0" algn="ctr">
                  <a:spcBef>
                    <a:spcPts val="0"/>
                  </a:spcBef>
                  <a:spcAft>
                    <a:spcPts val="0"/>
                  </a:spcAft>
                  <a:buNone/>
                </a:pPr>
                <a:r>
                  <a:rPr lang="es-419" sz="1000">
                    <a:latin typeface="Jura SemiBold"/>
                    <a:ea typeface="Jura SemiBold"/>
                    <a:cs typeface="Jura SemiBold"/>
                    <a:sym typeface="Jura SemiBold"/>
                  </a:rPr>
                  <a:t>HUMANO</a:t>
                </a:r>
                <a:endParaRPr sz="1000">
                  <a:latin typeface="Jura SemiBold"/>
                  <a:ea typeface="Jura SemiBold"/>
                  <a:cs typeface="Jura SemiBold"/>
                  <a:sym typeface="Jura SemiBold"/>
                </a:endParaRPr>
              </a:p>
            </p:txBody>
          </p:sp>
        </p:grpSp>
        <p:sp>
          <p:nvSpPr>
            <p:cNvPr id="114" name="Google Shape;114;p19"/>
            <p:cNvSpPr/>
            <p:nvPr/>
          </p:nvSpPr>
          <p:spPr>
            <a:xfrm flipH="1" rot="10800000">
              <a:off x="3192200" y="1830300"/>
              <a:ext cx="819000" cy="183900"/>
            </a:xfrm>
            <a:prstGeom prst="rightArrow">
              <a:avLst>
                <a:gd fmla="val 50000" name="adj1"/>
                <a:gd fmla="val 80846" name="adj2"/>
              </a:avLst>
            </a:prstGeom>
            <a:solidFill>
              <a:schemeClr val="lt1"/>
            </a:solidFill>
            <a:ln>
              <a:noFill/>
            </a:ln>
            <a:effectLst>
              <a:outerShdw blurRad="100013" rotWithShape="0" algn="bl" dir="5400000" dist="57150">
                <a:srgbClr val="000000">
                  <a:alpha val="12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9"/>
            <p:cNvSpPr/>
            <p:nvPr/>
          </p:nvSpPr>
          <p:spPr>
            <a:xfrm flipH="1" rot="10800000">
              <a:off x="3192200" y="3681650"/>
              <a:ext cx="819000" cy="183900"/>
            </a:xfrm>
            <a:prstGeom prst="rightArrow">
              <a:avLst>
                <a:gd fmla="val 50000" name="adj1"/>
                <a:gd fmla="val 80846" name="adj2"/>
              </a:avLst>
            </a:prstGeom>
            <a:solidFill>
              <a:schemeClr val="lt1"/>
            </a:solidFill>
            <a:ln>
              <a:noFill/>
            </a:ln>
            <a:effectLst>
              <a:outerShdw blurRad="100013" rotWithShape="0" algn="bl" dir="5400000" dist="57150">
                <a:srgbClr val="000000">
                  <a:alpha val="12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0"/>
          <p:cNvSpPr/>
          <p:nvPr/>
        </p:nvSpPr>
        <p:spPr>
          <a:xfrm>
            <a:off x="3944700" y="3635050"/>
            <a:ext cx="4056900" cy="1330800"/>
          </a:xfrm>
          <a:prstGeom prst="roundRect">
            <a:avLst>
              <a:gd fmla="val 21890" name="adj"/>
            </a:avLst>
          </a:prstGeom>
          <a:noFill/>
          <a:ln cap="flat" cmpd="sng" w="28575">
            <a:solidFill>
              <a:schemeClr val="accent5"/>
            </a:solidFill>
            <a:prstDash val="solid"/>
            <a:round/>
            <a:headEnd len="sm" w="sm" type="none"/>
            <a:tailEnd len="sm" w="sm" type="none"/>
          </a:ln>
          <a:effectLst>
            <a:outerShdw blurRad="85725" rotWithShape="0" algn="bl" dist="28575">
              <a:srgbClr val="000000"/>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20"/>
          <p:cNvSpPr/>
          <p:nvPr/>
        </p:nvSpPr>
        <p:spPr>
          <a:xfrm>
            <a:off x="913050" y="2103113"/>
            <a:ext cx="3035400" cy="1246800"/>
          </a:xfrm>
          <a:prstGeom prst="roundRect">
            <a:avLst>
              <a:gd fmla="val 21890" name="adj"/>
            </a:avLst>
          </a:prstGeom>
          <a:noFill/>
          <a:ln cap="flat" cmpd="sng" w="28575">
            <a:solidFill>
              <a:schemeClr val="accent5"/>
            </a:solidFill>
            <a:prstDash val="solid"/>
            <a:round/>
            <a:headEnd len="sm" w="sm" type="none"/>
            <a:tailEnd len="sm" w="sm" type="none"/>
          </a:ln>
          <a:effectLst>
            <a:outerShdw blurRad="85725" rotWithShape="0" algn="bl" dist="28575">
              <a:srgbClr val="000000"/>
            </a:outerShdw>
          </a:effectLst>
        </p:spPr>
        <p:txBody>
          <a:bodyPr anchorCtr="0" anchor="ctr" bIns="91425" lIns="91425" spcFirstLastPara="1" rIns="91425" wrap="square" tIns="91425">
            <a:noAutofit/>
          </a:bodyPr>
          <a:lstStyle/>
          <a:p>
            <a:pPr indent="0" lvl="0" marL="0" rtl="0" algn="r">
              <a:spcBef>
                <a:spcPts val="0"/>
              </a:spcBef>
              <a:spcAft>
                <a:spcPts val="0"/>
              </a:spcAft>
              <a:buNone/>
            </a:pPr>
            <a:r>
              <a:t/>
            </a:r>
            <a:endParaRPr/>
          </a:p>
        </p:txBody>
      </p:sp>
      <p:grpSp>
        <p:nvGrpSpPr>
          <p:cNvPr id="122" name="Google Shape;122;p20"/>
          <p:cNvGrpSpPr/>
          <p:nvPr/>
        </p:nvGrpSpPr>
        <p:grpSpPr>
          <a:xfrm>
            <a:off x="3948450" y="1168625"/>
            <a:ext cx="4060650" cy="908100"/>
            <a:chOff x="3948450" y="1168625"/>
            <a:chExt cx="4060650" cy="908100"/>
          </a:xfrm>
        </p:grpSpPr>
        <p:sp>
          <p:nvSpPr>
            <p:cNvPr id="123" name="Google Shape;123;p20"/>
            <p:cNvSpPr/>
            <p:nvPr/>
          </p:nvSpPr>
          <p:spPr>
            <a:xfrm>
              <a:off x="3948450" y="1168625"/>
              <a:ext cx="4056900" cy="879000"/>
            </a:xfrm>
            <a:prstGeom prst="roundRect">
              <a:avLst>
                <a:gd fmla="val 21890" name="adj"/>
              </a:avLst>
            </a:prstGeom>
            <a:noFill/>
            <a:ln cap="flat" cmpd="sng" w="28575">
              <a:solidFill>
                <a:schemeClr val="accent5"/>
              </a:solidFill>
              <a:prstDash val="solid"/>
              <a:round/>
              <a:headEnd len="sm" w="sm" type="none"/>
              <a:tailEnd len="sm" w="sm" type="none"/>
            </a:ln>
            <a:effectLst>
              <a:outerShdw blurRad="85725" rotWithShape="0" algn="bl" dist="28575">
                <a:srgbClr val="000000"/>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20"/>
            <p:cNvSpPr txBox="1"/>
            <p:nvPr/>
          </p:nvSpPr>
          <p:spPr>
            <a:xfrm>
              <a:off x="3952200" y="1168625"/>
              <a:ext cx="4056900" cy="908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419">
                  <a:solidFill>
                    <a:schemeClr val="accent1"/>
                  </a:solidFill>
                  <a:latin typeface="Jura SemiBold"/>
                  <a:ea typeface="Jura SemiBold"/>
                  <a:cs typeface="Jura SemiBold"/>
                  <a:sym typeface="Jura SemiBold"/>
                </a:rPr>
                <a:t>MODELOS FILOSÓFICOS:</a:t>
              </a:r>
              <a:endParaRPr>
                <a:solidFill>
                  <a:schemeClr val="accent1"/>
                </a:solidFill>
                <a:latin typeface="Jura SemiBold"/>
                <a:ea typeface="Jura SemiBold"/>
                <a:cs typeface="Jura SemiBold"/>
                <a:sym typeface="Jura SemiBold"/>
              </a:endParaRPr>
            </a:p>
            <a:p>
              <a:pPr indent="0" lvl="0" marL="0" rtl="0" algn="l">
                <a:spcBef>
                  <a:spcPts val="0"/>
                </a:spcBef>
                <a:spcAft>
                  <a:spcPts val="0"/>
                </a:spcAft>
                <a:buNone/>
              </a:pPr>
              <a:r>
                <a:rPr lang="es-419" sz="1100">
                  <a:latin typeface="Jura SemiBold"/>
                  <a:ea typeface="Jura SemiBold"/>
                  <a:cs typeface="Jura SemiBold"/>
                  <a:sym typeface="Jura SemiBold"/>
                </a:rPr>
                <a:t>EXISTENCIALISMO (SARTRE, HEIDEGGER,GABRIEL MARCEL)</a:t>
              </a:r>
              <a:endParaRPr sz="1100">
                <a:latin typeface="Jura SemiBold"/>
                <a:ea typeface="Jura SemiBold"/>
                <a:cs typeface="Jura SemiBold"/>
                <a:sym typeface="Jura SemiBold"/>
              </a:endParaRPr>
            </a:p>
            <a:p>
              <a:pPr indent="0" lvl="0" marL="0" rtl="0" algn="l">
                <a:spcBef>
                  <a:spcPts val="0"/>
                </a:spcBef>
                <a:spcAft>
                  <a:spcPts val="0"/>
                </a:spcAft>
                <a:buNone/>
              </a:pPr>
              <a:r>
                <a:rPr lang="es-419" sz="1100">
                  <a:latin typeface="Jura SemiBold"/>
                  <a:ea typeface="Jura SemiBold"/>
                  <a:cs typeface="Jura SemiBold"/>
                  <a:sym typeface="Jura SemiBold"/>
                </a:rPr>
                <a:t>ESENCIALISMO (HUSSERL, KRIPKE)</a:t>
              </a:r>
              <a:endParaRPr sz="1100">
                <a:latin typeface="Jura SemiBold"/>
                <a:ea typeface="Jura SemiBold"/>
                <a:cs typeface="Jura SemiBold"/>
                <a:sym typeface="Jura SemiBold"/>
              </a:endParaRPr>
            </a:p>
          </p:txBody>
        </p:sp>
      </p:grpSp>
      <p:sp>
        <p:nvSpPr>
          <p:cNvPr id="125" name="Google Shape;125;p20"/>
          <p:cNvSpPr txBox="1"/>
          <p:nvPr/>
        </p:nvSpPr>
        <p:spPr>
          <a:xfrm>
            <a:off x="913000" y="2103125"/>
            <a:ext cx="3035400" cy="1246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419">
                <a:solidFill>
                  <a:schemeClr val="accent1"/>
                </a:solidFill>
                <a:latin typeface="Jura SemiBold"/>
                <a:ea typeface="Jura SemiBold"/>
                <a:cs typeface="Jura SemiBold"/>
                <a:sym typeface="Jura SemiBold"/>
              </a:rPr>
              <a:t>ONTOLOGÍA</a:t>
            </a:r>
            <a:r>
              <a:rPr lang="es-419" sz="1100">
                <a:solidFill>
                  <a:schemeClr val="accent1"/>
                </a:solidFill>
                <a:latin typeface="Jura SemiBold"/>
                <a:ea typeface="Jura SemiBold"/>
                <a:cs typeface="Jura SemiBold"/>
                <a:sym typeface="Jura SemiBold"/>
              </a:rPr>
              <a:t> </a:t>
            </a:r>
            <a:r>
              <a:rPr lang="es-419" sz="1100">
                <a:latin typeface="Jura SemiBold"/>
                <a:ea typeface="Jura SemiBold"/>
                <a:cs typeface="Jura SemiBold"/>
                <a:sym typeface="Jura SemiBold"/>
              </a:rPr>
              <a:t>NICOLAI HARTMANN	</a:t>
            </a:r>
            <a:endParaRPr sz="1100">
              <a:latin typeface="Jura SemiBold"/>
              <a:ea typeface="Jura SemiBold"/>
              <a:cs typeface="Jura SemiBold"/>
              <a:sym typeface="Jura SemiBold"/>
            </a:endParaRPr>
          </a:p>
          <a:p>
            <a:pPr indent="0" lvl="0" marL="0" rtl="0" algn="l">
              <a:spcBef>
                <a:spcPts val="0"/>
              </a:spcBef>
              <a:spcAft>
                <a:spcPts val="0"/>
              </a:spcAft>
              <a:buNone/>
            </a:pPr>
            <a:r>
              <a:rPr lang="es-419" sz="1100">
                <a:latin typeface="Jura SemiBold"/>
                <a:ea typeface="Jura SemiBold"/>
                <a:cs typeface="Jura SemiBold"/>
                <a:sym typeface="Jura SemiBold"/>
              </a:rPr>
              <a:t>ESTRATOS:</a:t>
            </a:r>
            <a:endParaRPr sz="1100">
              <a:latin typeface="Jura SemiBold"/>
              <a:ea typeface="Jura SemiBold"/>
              <a:cs typeface="Jura SemiBold"/>
              <a:sym typeface="Jura SemiBold"/>
            </a:endParaRPr>
          </a:p>
          <a:p>
            <a:pPr indent="-298450" lvl="0" marL="457200" rtl="0" algn="l">
              <a:spcBef>
                <a:spcPts val="0"/>
              </a:spcBef>
              <a:spcAft>
                <a:spcPts val="0"/>
              </a:spcAft>
              <a:buClr>
                <a:schemeClr val="accent5"/>
              </a:buClr>
              <a:buSzPts val="1100"/>
              <a:buFont typeface="Jura SemiBold"/>
              <a:buChar char="●"/>
            </a:pPr>
            <a:r>
              <a:rPr lang="es-419" sz="1100">
                <a:latin typeface="Jura SemiBold"/>
                <a:ea typeface="Jura SemiBold"/>
                <a:cs typeface="Jura SemiBold"/>
                <a:sym typeface="Jura SemiBold"/>
              </a:rPr>
              <a:t>ESPIRITUAL</a:t>
            </a:r>
            <a:endParaRPr sz="1100">
              <a:latin typeface="Jura SemiBold"/>
              <a:ea typeface="Jura SemiBold"/>
              <a:cs typeface="Jura SemiBold"/>
              <a:sym typeface="Jura SemiBold"/>
            </a:endParaRPr>
          </a:p>
          <a:p>
            <a:pPr indent="-298450" lvl="0" marL="457200" rtl="0" algn="l">
              <a:spcBef>
                <a:spcPts val="0"/>
              </a:spcBef>
              <a:spcAft>
                <a:spcPts val="0"/>
              </a:spcAft>
              <a:buClr>
                <a:schemeClr val="accent5"/>
              </a:buClr>
              <a:buSzPts val="1100"/>
              <a:buFont typeface="Jura SemiBold"/>
              <a:buChar char="●"/>
            </a:pPr>
            <a:r>
              <a:rPr lang="es-419" sz="1100">
                <a:latin typeface="Jura SemiBold"/>
                <a:ea typeface="Jura SemiBold"/>
                <a:cs typeface="Jura SemiBold"/>
                <a:sym typeface="Jura SemiBold"/>
              </a:rPr>
              <a:t>PSÍQUICO</a:t>
            </a:r>
            <a:endParaRPr sz="1100">
              <a:latin typeface="Jura SemiBold"/>
              <a:ea typeface="Jura SemiBold"/>
              <a:cs typeface="Jura SemiBold"/>
              <a:sym typeface="Jura SemiBold"/>
            </a:endParaRPr>
          </a:p>
          <a:p>
            <a:pPr indent="-298450" lvl="0" marL="457200" rtl="0" algn="l">
              <a:spcBef>
                <a:spcPts val="0"/>
              </a:spcBef>
              <a:spcAft>
                <a:spcPts val="0"/>
              </a:spcAft>
              <a:buClr>
                <a:schemeClr val="accent5"/>
              </a:buClr>
              <a:buSzPts val="1100"/>
              <a:buFont typeface="Jura SemiBold"/>
              <a:buChar char="●"/>
            </a:pPr>
            <a:r>
              <a:rPr lang="es-419" sz="1100">
                <a:latin typeface="Jura SemiBold"/>
                <a:ea typeface="Jura SemiBold"/>
                <a:cs typeface="Jura SemiBold"/>
                <a:sym typeface="Jura SemiBold"/>
              </a:rPr>
              <a:t>ORGÁNICO</a:t>
            </a:r>
            <a:endParaRPr sz="1100">
              <a:latin typeface="Jura SemiBold"/>
              <a:ea typeface="Jura SemiBold"/>
              <a:cs typeface="Jura SemiBold"/>
              <a:sym typeface="Jura SemiBold"/>
            </a:endParaRPr>
          </a:p>
          <a:p>
            <a:pPr indent="-298450" lvl="0" marL="457200" rtl="0" algn="l">
              <a:spcBef>
                <a:spcPts val="0"/>
              </a:spcBef>
              <a:spcAft>
                <a:spcPts val="0"/>
              </a:spcAft>
              <a:buClr>
                <a:schemeClr val="accent5"/>
              </a:buClr>
              <a:buSzPts val="1100"/>
              <a:buFont typeface="Jura SemiBold"/>
              <a:buChar char="●"/>
            </a:pPr>
            <a:r>
              <a:rPr lang="es-419" sz="1100">
                <a:latin typeface="Jura SemiBold"/>
                <a:ea typeface="Jura SemiBold"/>
                <a:cs typeface="Jura SemiBold"/>
                <a:sym typeface="Jura SemiBold"/>
              </a:rPr>
              <a:t>FÍSICO</a:t>
            </a:r>
            <a:endParaRPr sz="1100">
              <a:latin typeface="Jura SemiBold"/>
              <a:ea typeface="Jura SemiBold"/>
              <a:cs typeface="Jura SemiBold"/>
              <a:sym typeface="Jura SemiBold"/>
            </a:endParaRPr>
          </a:p>
        </p:txBody>
      </p:sp>
      <p:sp>
        <p:nvSpPr>
          <p:cNvPr id="126" name="Google Shape;126;p20"/>
          <p:cNvSpPr/>
          <p:nvPr/>
        </p:nvSpPr>
        <p:spPr>
          <a:xfrm>
            <a:off x="-955125" y="1079075"/>
            <a:ext cx="4379400" cy="492900"/>
          </a:xfrm>
          <a:prstGeom prst="rect">
            <a:avLst/>
          </a:prstGeom>
          <a:solidFill>
            <a:schemeClr val="accent4"/>
          </a:solidFill>
          <a:ln>
            <a:noFill/>
          </a:ln>
          <a:effectLst>
            <a:outerShdw blurRad="142875" rotWithShape="0" algn="bl" dir="1980000" dist="85725">
              <a:srgbClr val="000000">
                <a:alpha val="3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s-419"/>
              <a:t>Frutos de la Fenomenología de Husserl</a:t>
            </a:r>
            <a:endParaRPr/>
          </a:p>
        </p:txBody>
      </p:sp>
      <p:sp>
        <p:nvSpPr>
          <p:cNvPr id="128" name="Google Shape;128;p20"/>
          <p:cNvSpPr txBox="1"/>
          <p:nvPr/>
        </p:nvSpPr>
        <p:spPr>
          <a:xfrm>
            <a:off x="1456500" y="986975"/>
            <a:ext cx="2052600" cy="677100"/>
          </a:xfrm>
          <a:prstGeom prst="rect">
            <a:avLst/>
          </a:prstGeom>
          <a:noFill/>
          <a:ln>
            <a:noFill/>
          </a:ln>
        </p:spPr>
        <p:txBody>
          <a:bodyPr anchorCtr="0" anchor="t" bIns="91425" lIns="91425" spcFirstLastPara="1" rIns="91425" wrap="square" tIns="91425">
            <a:spAutoFit/>
          </a:bodyPr>
          <a:lstStyle/>
          <a:p>
            <a:pPr indent="0" lvl="0" marL="0" rtl="0" algn="r">
              <a:spcBef>
                <a:spcPts val="0"/>
              </a:spcBef>
              <a:spcAft>
                <a:spcPts val="0"/>
              </a:spcAft>
              <a:buNone/>
            </a:pPr>
            <a:r>
              <a:rPr lang="es-419" sz="1600">
                <a:solidFill>
                  <a:schemeClr val="dk2"/>
                </a:solidFill>
                <a:latin typeface="Exo SemiBold"/>
                <a:ea typeface="Exo SemiBold"/>
                <a:cs typeface="Exo SemiBold"/>
                <a:sym typeface="Exo SemiBold"/>
              </a:rPr>
              <a:t>MÉTODO</a:t>
            </a:r>
            <a:endParaRPr sz="1600">
              <a:solidFill>
                <a:schemeClr val="dk2"/>
              </a:solidFill>
              <a:latin typeface="Exo SemiBold"/>
              <a:ea typeface="Exo SemiBold"/>
              <a:cs typeface="Exo SemiBold"/>
              <a:sym typeface="Exo SemiBold"/>
            </a:endParaRPr>
          </a:p>
          <a:p>
            <a:pPr indent="0" lvl="0" marL="0" rtl="0" algn="r">
              <a:spcBef>
                <a:spcPts val="0"/>
              </a:spcBef>
              <a:spcAft>
                <a:spcPts val="0"/>
              </a:spcAft>
              <a:buNone/>
            </a:pPr>
            <a:r>
              <a:rPr lang="es-419" sz="1600">
                <a:solidFill>
                  <a:schemeClr val="dk2"/>
                </a:solidFill>
                <a:latin typeface="Exo SemiBold"/>
                <a:ea typeface="Exo SemiBold"/>
                <a:cs typeface="Exo SemiBold"/>
                <a:sym typeface="Exo SemiBold"/>
              </a:rPr>
              <a:t>FENOMENOLÓGICO</a:t>
            </a:r>
            <a:endParaRPr sz="1600">
              <a:solidFill>
                <a:schemeClr val="dk2"/>
              </a:solidFill>
              <a:latin typeface="Exo SemiBold"/>
              <a:ea typeface="Exo SemiBold"/>
              <a:cs typeface="Exo SemiBold"/>
              <a:sym typeface="Exo SemiBold"/>
            </a:endParaRPr>
          </a:p>
        </p:txBody>
      </p:sp>
      <p:grpSp>
        <p:nvGrpSpPr>
          <p:cNvPr id="129" name="Google Shape;129;p20"/>
          <p:cNvGrpSpPr/>
          <p:nvPr/>
        </p:nvGrpSpPr>
        <p:grpSpPr>
          <a:xfrm>
            <a:off x="4789350" y="2210800"/>
            <a:ext cx="3219750" cy="1031425"/>
            <a:chOff x="3944700" y="2210800"/>
            <a:chExt cx="3219750" cy="1031425"/>
          </a:xfrm>
        </p:grpSpPr>
        <p:sp>
          <p:nvSpPr>
            <p:cNvPr id="130" name="Google Shape;130;p20"/>
            <p:cNvSpPr/>
            <p:nvPr/>
          </p:nvSpPr>
          <p:spPr>
            <a:xfrm>
              <a:off x="3948450" y="2210825"/>
              <a:ext cx="3216000" cy="1031400"/>
            </a:xfrm>
            <a:prstGeom prst="roundRect">
              <a:avLst>
                <a:gd fmla="val 21890" name="adj"/>
              </a:avLst>
            </a:prstGeom>
            <a:noFill/>
            <a:ln cap="flat" cmpd="sng" w="28575">
              <a:solidFill>
                <a:schemeClr val="accent5"/>
              </a:solidFill>
              <a:prstDash val="solid"/>
              <a:round/>
              <a:headEnd len="sm" w="sm" type="none"/>
              <a:tailEnd len="sm" w="sm" type="none"/>
            </a:ln>
            <a:effectLst>
              <a:outerShdw blurRad="85725" rotWithShape="0" algn="bl" dist="28575">
                <a:schemeClr val="dk1"/>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31" name="Google Shape;131;p20"/>
            <p:cNvGrpSpPr/>
            <p:nvPr/>
          </p:nvGrpSpPr>
          <p:grpSpPr>
            <a:xfrm>
              <a:off x="3944700" y="2210800"/>
              <a:ext cx="3216000" cy="1031400"/>
              <a:chOff x="3944700" y="2210800"/>
              <a:chExt cx="3216000" cy="1031400"/>
            </a:xfrm>
          </p:grpSpPr>
          <p:sp>
            <p:nvSpPr>
              <p:cNvPr id="132" name="Google Shape;132;p20"/>
              <p:cNvSpPr txBox="1"/>
              <p:nvPr/>
            </p:nvSpPr>
            <p:spPr>
              <a:xfrm>
                <a:off x="3944700" y="2427625"/>
                <a:ext cx="1163400" cy="569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419">
                    <a:solidFill>
                      <a:schemeClr val="accent1"/>
                    </a:solidFill>
                    <a:latin typeface="Jura SemiBold"/>
                    <a:ea typeface="Jura SemiBold"/>
                    <a:cs typeface="Jura SemiBold"/>
                    <a:sym typeface="Jura SemiBold"/>
                  </a:rPr>
                  <a:t>AXIOLOGÍA</a:t>
                </a:r>
                <a:endParaRPr>
                  <a:solidFill>
                    <a:schemeClr val="accent1"/>
                  </a:solidFill>
                  <a:latin typeface="Jura SemiBold"/>
                  <a:ea typeface="Jura SemiBold"/>
                  <a:cs typeface="Jura SemiBold"/>
                  <a:sym typeface="Jura SemiBold"/>
                </a:endParaRPr>
              </a:p>
              <a:p>
                <a:pPr indent="0" lvl="0" marL="0" rtl="0" algn="l">
                  <a:spcBef>
                    <a:spcPts val="0"/>
                  </a:spcBef>
                  <a:spcAft>
                    <a:spcPts val="0"/>
                  </a:spcAft>
                  <a:buNone/>
                </a:pPr>
                <a:r>
                  <a:rPr lang="es-419" sz="1100">
                    <a:latin typeface="Jura SemiBold"/>
                    <a:ea typeface="Jura SemiBold"/>
                    <a:cs typeface="Jura SemiBold"/>
                    <a:sym typeface="Jura SemiBold"/>
                  </a:rPr>
                  <a:t>MAX SCHELER</a:t>
                </a:r>
                <a:endParaRPr sz="1100">
                  <a:latin typeface="Jura SemiBold"/>
                  <a:ea typeface="Jura SemiBold"/>
                  <a:cs typeface="Jura SemiBold"/>
                  <a:sym typeface="Jura SemiBold"/>
                </a:endParaRPr>
              </a:p>
            </p:txBody>
          </p:sp>
          <p:sp>
            <p:nvSpPr>
              <p:cNvPr id="133" name="Google Shape;133;p20"/>
              <p:cNvSpPr txBox="1"/>
              <p:nvPr/>
            </p:nvSpPr>
            <p:spPr>
              <a:xfrm>
                <a:off x="5108100" y="2210800"/>
                <a:ext cx="2052600" cy="1031400"/>
              </a:xfrm>
              <a:prstGeom prst="rect">
                <a:avLst/>
              </a:prstGeom>
              <a:noFill/>
              <a:ln>
                <a:noFill/>
              </a:ln>
            </p:spPr>
            <p:txBody>
              <a:bodyPr anchorCtr="0" anchor="t" bIns="91425" lIns="91425" spcFirstLastPara="1" rIns="91425" wrap="square" tIns="91425">
                <a:spAutoFit/>
              </a:bodyPr>
              <a:lstStyle/>
              <a:p>
                <a:pPr indent="-298450" lvl="0" marL="457200" rtl="0" algn="l">
                  <a:spcBef>
                    <a:spcPts val="0"/>
                  </a:spcBef>
                  <a:spcAft>
                    <a:spcPts val="0"/>
                  </a:spcAft>
                  <a:buClr>
                    <a:schemeClr val="accent5"/>
                  </a:buClr>
                  <a:buSzPts val="1100"/>
                  <a:buFont typeface="Jura SemiBold"/>
                  <a:buChar char="●"/>
                </a:pPr>
                <a:r>
                  <a:rPr lang="es-419" sz="1100">
                    <a:latin typeface="Jura SemiBold"/>
                    <a:ea typeface="Jura SemiBold"/>
                    <a:cs typeface="Jura SemiBold"/>
                    <a:sym typeface="Jura SemiBold"/>
                  </a:rPr>
                  <a:t>INTUITIVOS</a:t>
                </a:r>
                <a:endParaRPr sz="1100">
                  <a:latin typeface="Jura SemiBold"/>
                  <a:ea typeface="Jura SemiBold"/>
                  <a:cs typeface="Jura SemiBold"/>
                  <a:sym typeface="Jura SemiBold"/>
                </a:endParaRPr>
              </a:p>
              <a:p>
                <a:pPr indent="-298450" lvl="0" marL="457200" rtl="0" algn="l">
                  <a:spcBef>
                    <a:spcPts val="0"/>
                  </a:spcBef>
                  <a:spcAft>
                    <a:spcPts val="0"/>
                  </a:spcAft>
                  <a:buClr>
                    <a:schemeClr val="accent5"/>
                  </a:buClr>
                  <a:buSzPts val="1100"/>
                  <a:buFont typeface="Jura SemiBold"/>
                  <a:buChar char="●"/>
                </a:pPr>
                <a:r>
                  <a:rPr lang="es-419" sz="1100">
                    <a:latin typeface="Jura SemiBold"/>
                    <a:ea typeface="Jura SemiBold"/>
                    <a:cs typeface="Jura SemiBold"/>
                    <a:sym typeface="Jura SemiBold"/>
                  </a:rPr>
                  <a:t>SENTIENTES</a:t>
                </a:r>
                <a:endParaRPr sz="1100">
                  <a:latin typeface="Jura SemiBold"/>
                  <a:ea typeface="Jura SemiBold"/>
                  <a:cs typeface="Jura SemiBold"/>
                  <a:sym typeface="Jura SemiBold"/>
                </a:endParaRPr>
              </a:p>
              <a:p>
                <a:pPr indent="-298450" lvl="0" marL="457200" rtl="0" algn="l">
                  <a:spcBef>
                    <a:spcPts val="0"/>
                  </a:spcBef>
                  <a:spcAft>
                    <a:spcPts val="0"/>
                  </a:spcAft>
                  <a:buClr>
                    <a:schemeClr val="accent5"/>
                  </a:buClr>
                  <a:buSzPts val="1100"/>
                  <a:buFont typeface="Jura SemiBold"/>
                  <a:buChar char="●"/>
                </a:pPr>
                <a:r>
                  <a:rPr lang="es-419" sz="1100">
                    <a:latin typeface="Jura SemiBold"/>
                    <a:ea typeface="Jura SemiBold"/>
                    <a:cs typeface="Jura SemiBold"/>
                    <a:sym typeface="Jura SemiBold"/>
                  </a:rPr>
                  <a:t>OBJETIVOS,</a:t>
                </a:r>
                <a:endParaRPr sz="1100">
                  <a:latin typeface="Jura SemiBold"/>
                  <a:ea typeface="Jura SemiBold"/>
                  <a:cs typeface="Jura SemiBold"/>
                  <a:sym typeface="Jura SemiBold"/>
                </a:endParaRPr>
              </a:p>
              <a:p>
                <a:pPr indent="-298450" lvl="0" marL="457200" rtl="0" algn="l">
                  <a:spcBef>
                    <a:spcPts val="0"/>
                  </a:spcBef>
                  <a:spcAft>
                    <a:spcPts val="0"/>
                  </a:spcAft>
                  <a:buClr>
                    <a:schemeClr val="accent5"/>
                  </a:buClr>
                  <a:buSzPts val="1100"/>
                  <a:buFont typeface="Jura SemiBold"/>
                  <a:buChar char="●"/>
                </a:pPr>
                <a:r>
                  <a:rPr lang="es-419" sz="1100">
                    <a:latin typeface="Jura SemiBold"/>
                    <a:ea typeface="Jura SemiBold"/>
                    <a:cs typeface="Jura SemiBold"/>
                    <a:sym typeface="Jura SemiBold"/>
                  </a:rPr>
                  <a:t>AUTÓNOMOS,</a:t>
                </a:r>
                <a:endParaRPr sz="1100">
                  <a:latin typeface="Jura SemiBold"/>
                  <a:ea typeface="Jura SemiBold"/>
                  <a:cs typeface="Jura SemiBold"/>
                  <a:sym typeface="Jura SemiBold"/>
                </a:endParaRPr>
              </a:p>
              <a:p>
                <a:pPr indent="-298450" lvl="0" marL="457200" rtl="0" algn="l">
                  <a:spcBef>
                    <a:spcPts val="0"/>
                  </a:spcBef>
                  <a:spcAft>
                    <a:spcPts val="0"/>
                  </a:spcAft>
                  <a:buClr>
                    <a:schemeClr val="accent5"/>
                  </a:buClr>
                  <a:buSzPts val="1100"/>
                  <a:buFont typeface="Jura SemiBold"/>
                  <a:buChar char="●"/>
                </a:pPr>
                <a:r>
                  <a:rPr lang="es-419" sz="1100">
                    <a:latin typeface="Jura SemiBold"/>
                    <a:ea typeface="Jura SemiBold"/>
                    <a:cs typeface="Jura SemiBold"/>
                    <a:sym typeface="Jura SemiBold"/>
                  </a:rPr>
                  <a:t>JERARQUÍA</a:t>
                </a:r>
                <a:endParaRPr sz="1100">
                  <a:latin typeface="Jura SemiBold"/>
                  <a:ea typeface="Jura SemiBold"/>
                  <a:cs typeface="Jura SemiBold"/>
                  <a:sym typeface="Jura SemiBold"/>
                </a:endParaRPr>
              </a:p>
            </p:txBody>
          </p:sp>
        </p:grpSp>
      </p:grpSp>
      <p:sp>
        <p:nvSpPr>
          <p:cNvPr id="134" name="Google Shape;134;p20"/>
          <p:cNvSpPr txBox="1"/>
          <p:nvPr/>
        </p:nvSpPr>
        <p:spPr>
          <a:xfrm>
            <a:off x="3944700" y="3635050"/>
            <a:ext cx="3340500" cy="1293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419">
                <a:solidFill>
                  <a:schemeClr val="accent1"/>
                </a:solidFill>
                <a:latin typeface="Jura SemiBold"/>
                <a:ea typeface="Jura SemiBold"/>
                <a:cs typeface="Jura SemiBold"/>
                <a:sym typeface="Jura SemiBold"/>
              </a:rPr>
              <a:t>PSICOLOGÍA HUMANISTA Y FENOMENOLÓGICA:</a:t>
            </a:r>
            <a:r>
              <a:rPr lang="es-419">
                <a:latin typeface="Jura SemiBold"/>
                <a:ea typeface="Jura SemiBold"/>
                <a:cs typeface="Jura SemiBold"/>
                <a:sym typeface="Jura SemiBold"/>
              </a:rPr>
              <a:t> </a:t>
            </a:r>
            <a:r>
              <a:rPr lang="es-419" sz="1100">
                <a:solidFill>
                  <a:schemeClr val="dk1"/>
                </a:solidFill>
                <a:latin typeface="Jura SemiBold"/>
                <a:ea typeface="Jura SemiBold"/>
                <a:cs typeface="Jura SemiBold"/>
                <a:sym typeface="Jura SemiBold"/>
              </a:rPr>
              <a:t>DE VIKTOR FRANKL</a:t>
            </a:r>
            <a:endParaRPr>
              <a:latin typeface="Jura SemiBold"/>
              <a:ea typeface="Jura SemiBold"/>
              <a:cs typeface="Jura SemiBold"/>
              <a:sym typeface="Jura SemiBold"/>
            </a:endParaRPr>
          </a:p>
          <a:p>
            <a:pPr indent="0" lvl="0" marL="0" rtl="0" algn="l">
              <a:spcBef>
                <a:spcPts val="0"/>
              </a:spcBef>
              <a:spcAft>
                <a:spcPts val="0"/>
              </a:spcAft>
              <a:buNone/>
            </a:pPr>
            <a:r>
              <a:rPr lang="es-419" sz="1100">
                <a:latin typeface="Jura SemiBold"/>
                <a:ea typeface="Jura SemiBold"/>
                <a:cs typeface="Jura SemiBold"/>
                <a:sym typeface="Jura SemiBold"/>
              </a:rPr>
              <a:t>ANÁLISIS EXISTENCIAL</a:t>
            </a:r>
            <a:endParaRPr sz="1100">
              <a:latin typeface="Jura SemiBold"/>
              <a:ea typeface="Jura SemiBold"/>
              <a:cs typeface="Jura SemiBold"/>
              <a:sym typeface="Jura SemiBold"/>
            </a:endParaRPr>
          </a:p>
          <a:p>
            <a:pPr indent="0" lvl="0" marL="0" rtl="0" algn="l">
              <a:spcBef>
                <a:spcPts val="0"/>
              </a:spcBef>
              <a:spcAft>
                <a:spcPts val="0"/>
              </a:spcAft>
              <a:buNone/>
            </a:pPr>
            <a:r>
              <a:rPr lang="es-419" sz="1100">
                <a:latin typeface="Jura SemiBold"/>
                <a:ea typeface="Jura SemiBold"/>
                <a:cs typeface="Jura SemiBold"/>
                <a:sym typeface="Jura SemiBold"/>
              </a:rPr>
              <a:t>Y LOGOTERAPIA, CARL RODGERS Y EL DESARROLLO HUMANO, ERICK FROMM, GESTALT. </a:t>
            </a:r>
            <a:endParaRPr sz="1100">
              <a:latin typeface="Jura SemiBold"/>
              <a:ea typeface="Jura SemiBold"/>
              <a:cs typeface="Jura SemiBold"/>
              <a:sym typeface="Jura SemiBold"/>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EFF2F1"/>
      </a:lt1>
      <a:dk2>
        <a:srgbClr val="595959"/>
      </a:dk2>
      <a:lt2>
        <a:srgbClr val="EEEEEE"/>
      </a:lt2>
      <a:accent1>
        <a:srgbClr val="4059AD"/>
      </a:accent1>
      <a:accent2>
        <a:srgbClr val="212121"/>
      </a:accent2>
      <a:accent3>
        <a:srgbClr val="6B9AC4"/>
      </a:accent3>
      <a:accent4>
        <a:srgbClr val="F4B942"/>
      </a:accent4>
      <a:accent5>
        <a:srgbClr val="0097A7"/>
      </a:accent5>
      <a:accent6>
        <a:srgbClr val="97D8C4"/>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